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ACD5D-2F54-25B6-9124-810E4DF26A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75A01B-DF8D-EC06-C70A-1B54308E35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5B82A1-3302-58B4-D18A-D467FD669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0A0-C609-476B-AC26-44EB7BDC7C4B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0BB2B-3FCA-002B-745E-DA0CC0B91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931EC-F038-0961-14E8-8BDDA659D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296E-BB7D-4AC1-9512-6F50F35FCC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4722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DA6A3-A4F0-6ECD-8E08-B88BA9BD9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C1DCD-A75E-5AA4-A43E-9B8131F4F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722C2-9DBC-E490-8C9F-B41D3F4B8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0A0-C609-476B-AC26-44EB7BDC7C4B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E1897-4BD5-483B-F927-E3CC6309E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C88DD-7A4F-528A-A58C-BB7B09C21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296E-BB7D-4AC1-9512-6F50F35FCC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8801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C4DD6-0DCF-AB60-410B-1AF021A8D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D3B927-2DED-CAEF-EE9B-E99672FE9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6098A-79A9-A1CE-E5CF-129C6F44D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0A0-C609-476B-AC26-44EB7BDC7C4B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58812-C258-994F-52A9-26B42617A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4CC1A-473D-85DC-ACD7-F4C8755F6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296E-BB7D-4AC1-9512-6F50F35FCC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5588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AB12A-0A32-75FD-97AF-80EE30DBE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C967C-6BD0-2138-B64E-7454432303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D8DD12-8EAF-3756-344C-4A14EA28B6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ABA5C-897F-3468-933B-0E000FF2F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0A0-C609-476B-AC26-44EB7BDC7C4B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D09F82-B34B-7A2D-7A40-A58C88946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ACCA50-1DF4-0CBE-C305-68CFE9EC6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296E-BB7D-4AC1-9512-6F50F35FCC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3829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05A8C-0C4B-779F-CB62-38B7061E5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19FC4C-3120-3D45-6E2F-A385B1FC3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C65652-BFF8-A1F5-53FB-BBBBE3E83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CAEE2B-9D12-34FB-EDA3-26E5D6E496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9BE376-4B5C-1CFD-9441-71D38957E5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745BBF-D7D6-6468-5ACC-A67D9D10B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0A0-C609-476B-AC26-44EB7BDC7C4B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9A06C6-ADEC-DB16-17D0-BF961F397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31E39D-A9FB-2E2B-2D62-7E323691E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296E-BB7D-4AC1-9512-6F50F35FCC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0369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BA127-47E4-116F-EE5D-953B6EB60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79D081-01DA-2CEF-A270-1DBDC7CE1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0A0-C609-476B-AC26-44EB7BDC7C4B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C77B5F-4780-0768-9D02-6157522E5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A2AA0D-7B40-F627-9F68-84E9BACC2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296E-BB7D-4AC1-9512-6F50F35FCC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0533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103FF0-8EE7-BB52-028E-C8B56E9BE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0A0-C609-476B-AC26-44EB7BDC7C4B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F7125F-61CE-6DEF-0FF5-0A48030E4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F287F-7591-FFF7-EF75-7B31F6E2D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296E-BB7D-4AC1-9512-6F50F35FCC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5970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44C6C-A61F-4172-B1D0-A3660B653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52D27-D0D4-1552-6EDA-2F6642B97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5B284-AB74-9C02-A50D-C2B42D0E5B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9509B0-4C7D-3E47-C54E-A580F5C9B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0A0-C609-476B-AC26-44EB7BDC7C4B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C5FE41-7E61-92CE-6EA9-1BA93AC90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B3834E-FF0F-633E-638B-D67CF0B13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296E-BB7D-4AC1-9512-6F50F35FCC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9206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3814C-CFBE-16C1-7FE9-90A345831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A7EAB0-CC51-9931-A996-6B67584F3C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6DAE3-89CC-C4A2-0863-EE5B6A347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0524E5-9672-F410-B7CB-37946C33C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0A0-C609-476B-AC26-44EB7BDC7C4B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F55A36-4F5A-7FB7-6208-08FA3E4BF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60252-9559-BD13-C7F3-BC50053DF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296E-BB7D-4AC1-9512-6F50F35FCC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0595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C51EB-8C92-F238-73EA-9526102E4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06C5F-DA50-D0BE-5F9E-3D0A1F1204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5FB3-4EBF-5EB1-4389-241B8DF68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0A0-C609-476B-AC26-44EB7BDC7C4B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E9801-FF0D-0B50-9E62-9637EB2E5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41A93-A16A-46DA-205D-A8B085884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296E-BB7D-4AC1-9512-6F50F35FCC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9981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A19254-859E-E593-2791-CD6AC7244B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27470-5DD5-5B8A-52BA-97C950D840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5325A-4316-3781-7C2F-915090100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70A0-C609-476B-AC26-44EB7BDC7C4B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05AA5-FC4C-645A-F3AF-55DDAFBB8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54411-C330-F810-DE61-7B22ECB07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7296E-BB7D-4AC1-9512-6F50F35FCC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061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617F89-2791-3D15-9E10-720BC8865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AE8C51-D62C-5F71-2837-606CAFFAD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90E4F-0013-4A71-7236-8A5DA4858D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9170A0-C609-476B-AC26-44EB7BDC7C4B}" type="datetimeFigureOut">
              <a:rPr lang="tr-TR" smtClean="0"/>
              <a:t>25.09.2026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E4134-9514-9595-09EF-5A58054D8B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813F3-F995-4BB6-7D90-C554CC680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47296E-BB7D-4AC1-9512-6F50F35FCC7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745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anttSnap:title">
            <a:extLst>
              <a:ext uri="{FF2B5EF4-FFF2-40B4-BE49-F238E27FC236}">
                <a16:creationId xmlns:a16="http://schemas.microsoft.com/office/drawing/2014/main" id="{75465A23-2DD3-42DD-8581-16F17439DD42}"/>
              </a:ext>
            </a:extLst>
          </p:cNvPr>
          <p:cNvSpPr/>
          <p:nvPr/>
        </p:nvSpPr>
        <p:spPr>
          <a:xfrm>
            <a:off x="508000" y="127000"/>
            <a:ext cx="11176000" cy="3810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2000" b="1">
                <a:solidFill>
                  <a:srgbClr val="1F4E79"/>
                </a:solidFill>
                <a:latin typeface="Calibri"/>
                <a:ea typeface="Calibri"/>
                <a:cs typeface="Calibri"/>
              </a:rPr>
              <a:t>Baseline Comparison</a:t>
            </a:r>
          </a:p>
        </p:txBody>
      </p:sp>
      <p:sp>
        <p:nvSpPr>
          <p:cNvPr id="5" name="GanttSnap:general">
            <a:extLst>
              <a:ext uri="{FF2B5EF4-FFF2-40B4-BE49-F238E27FC236}">
                <a16:creationId xmlns:a16="http://schemas.microsoft.com/office/drawing/2014/main" id="{4F3539CB-4162-4E67-B051-CB43E8190CFE}"/>
              </a:ext>
            </a:extLst>
          </p:cNvPr>
          <p:cNvSpPr/>
          <p:nvPr/>
        </p:nvSpPr>
        <p:spPr>
          <a:xfrm>
            <a:off x="508000" y="533400"/>
            <a:ext cx="11176000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1100">
                <a:solidFill>
                  <a:srgbClr val="6A7A8A"/>
                </a:solidFill>
                <a:latin typeface="Calibri"/>
                <a:ea typeface="Calibri"/>
                <a:cs typeface="Calibri"/>
              </a:rPr>
              <a:t>Data Date: 24 Sep 2026</a:t>
            </a:r>
          </a:p>
        </p:txBody>
      </p:sp>
      <p:sp>
        <p:nvSpPr>
          <p:cNvPr id="6" name="GanttSnap:axis">
            <a:extLst>
              <a:ext uri="{FF2B5EF4-FFF2-40B4-BE49-F238E27FC236}">
                <a16:creationId xmlns:a16="http://schemas.microsoft.com/office/drawing/2014/main" id="{722E11CC-C23D-458C-950F-F10F945CE83E}"/>
              </a:ext>
            </a:extLst>
          </p:cNvPr>
          <p:cNvSpPr/>
          <p:nvPr/>
        </p:nvSpPr>
        <p:spPr>
          <a:xfrm>
            <a:off x="3098800" y="1168400"/>
            <a:ext cx="8585200" cy="12700"/>
          </a:xfrm>
          <a:prstGeom prst="rect">
            <a:avLst/>
          </a:prstGeom>
          <a:solidFill>
            <a:srgbClr val="BFBFB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7" name="GanttSnap:axis">
            <a:extLst>
              <a:ext uri="{FF2B5EF4-FFF2-40B4-BE49-F238E27FC236}">
                <a16:creationId xmlns:a16="http://schemas.microsoft.com/office/drawing/2014/main" id="{7DC1E88D-52A9-4248-9C40-F4CEA2FA9172}"/>
              </a:ext>
            </a:extLst>
          </p:cNvPr>
          <p:cNvSpPr/>
          <p:nvPr/>
        </p:nvSpPr>
        <p:spPr>
          <a:xfrm>
            <a:off x="3098800" y="787400"/>
            <a:ext cx="8585200" cy="203200"/>
          </a:xfrm>
          <a:prstGeom prst="rect">
            <a:avLst/>
          </a:prstGeom>
          <a:solidFill>
            <a:srgbClr val="1F3F5A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8" name="GanttSnap:axis">
            <a:extLst>
              <a:ext uri="{FF2B5EF4-FFF2-40B4-BE49-F238E27FC236}">
                <a16:creationId xmlns:a16="http://schemas.microsoft.com/office/drawing/2014/main" id="{338721B1-8FE8-421C-91F2-4A17873B60D5}"/>
              </a:ext>
            </a:extLst>
          </p:cNvPr>
          <p:cNvSpPr/>
          <p:nvPr/>
        </p:nvSpPr>
        <p:spPr>
          <a:xfrm>
            <a:off x="3098800" y="787400"/>
            <a:ext cx="5781528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2026</a:t>
            </a:r>
          </a:p>
        </p:txBody>
      </p:sp>
      <p:sp>
        <p:nvSpPr>
          <p:cNvPr id="9" name="GanttSnap:axis">
            <a:extLst>
              <a:ext uri="{FF2B5EF4-FFF2-40B4-BE49-F238E27FC236}">
                <a16:creationId xmlns:a16="http://schemas.microsoft.com/office/drawing/2014/main" id="{85653272-C6A9-4010-829A-D242BE49B193}"/>
              </a:ext>
            </a:extLst>
          </p:cNvPr>
          <p:cNvSpPr/>
          <p:nvPr/>
        </p:nvSpPr>
        <p:spPr>
          <a:xfrm>
            <a:off x="8880328" y="7874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0" name="GanttSnap:axis">
            <a:extLst>
              <a:ext uri="{FF2B5EF4-FFF2-40B4-BE49-F238E27FC236}">
                <a16:creationId xmlns:a16="http://schemas.microsoft.com/office/drawing/2014/main" id="{6D3C84D8-913C-421F-9138-503C9BE97889}"/>
              </a:ext>
            </a:extLst>
          </p:cNvPr>
          <p:cNvSpPr/>
          <p:nvPr/>
        </p:nvSpPr>
        <p:spPr>
          <a:xfrm>
            <a:off x="8880328" y="787400"/>
            <a:ext cx="2803671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2027</a:t>
            </a:r>
          </a:p>
        </p:txBody>
      </p:sp>
      <p:sp>
        <p:nvSpPr>
          <p:cNvPr id="11" name="GanttSnap:axis">
            <a:extLst>
              <a:ext uri="{FF2B5EF4-FFF2-40B4-BE49-F238E27FC236}">
                <a16:creationId xmlns:a16="http://schemas.microsoft.com/office/drawing/2014/main" id="{F9249127-EB97-408B-875D-E3B2634A78F2}"/>
              </a:ext>
            </a:extLst>
          </p:cNvPr>
          <p:cNvSpPr/>
          <p:nvPr/>
        </p:nvSpPr>
        <p:spPr>
          <a:xfrm>
            <a:off x="3098800" y="1016000"/>
            <a:ext cx="8585200" cy="203200"/>
          </a:xfrm>
          <a:prstGeom prst="rect">
            <a:avLst/>
          </a:prstGeom>
          <a:solidFill>
            <a:srgbClr val="1F3F5A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2" name="GanttSnap:axis">
            <a:extLst>
              <a:ext uri="{FF2B5EF4-FFF2-40B4-BE49-F238E27FC236}">
                <a16:creationId xmlns:a16="http://schemas.microsoft.com/office/drawing/2014/main" id="{68C27E19-8383-404B-81DF-F62B57B04859}"/>
              </a:ext>
            </a:extLst>
          </p:cNvPr>
          <p:cNvSpPr/>
          <p:nvPr/>
        </p:nvSpPr>
        <p:spPr>
          <a:xfrm>
            <a:off x="3098800" y="1016000"/>
            <a:ext cx="431796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Jan</a:t>
            </a:r>
          </a:p>
        </p:txBody>
      </p:sp>
      <p:sp>
        <p:nvSpPr>
          <p:cNvPr id="13" name="GanttSnap:axis">
            <a:extLst>
              <a:ext uri="{FF2B5EF4-FFF2-40B4-BE49-F238E27FC236}">
                <a16:creationId xmlns:a16="http://schemas.microsoft.com/office/drawing/2014/main" id="{41D237C7-3637-4665-95EE-F727524A8D20}"/>
              </a:ext>
            </a:extLst>
          </p:cNvPr>
          <p:cNvSpPr/>
          <p:nvPr/>
        </p:nvSpPr>
        <p:spPr>
          <a:xfrm>
            <a:off x="3530596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4" name="GanttSnap:axis">
            <a:extLst>
              <a:ext uri="{FF2B5EF4-FFF2-40B4-BE49-F238E27FC236}">
                <a16:creationId xmlns:a16="http://schemas.microsoft.com/office/drawing/2014/main" id="{75AE39FA-BCE5-4AD6-BD6C-BC8A986055FA}"/>
              </a:ext>
            </a:extLst>
          </p:cNvPr>
          <p:cNvSpPr/>
          <p:nvPr/>
        </p:nvSpPr>
        <p:spPr>
          <a:xfrm>
            <a:off x="3530596" y="1016000"/>
            <a:ext cx="448480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Feb</a:t>
            </a:r>
          </a:p>
        </p:txBody>
      </p:sp>
      <p:sp>
        <p:nvSpPr>
          <p:cNvPr id="15" name="GanttSnap:axis">
            <a:extLst>
              <a:ext uri="{FF2B5EF4-FFF2-40B4-BE49-F238E27FC236}">
                <a16:creationId xmlns:a16="http://schemas.microsoft.com/office/drawing/2014/main" id="{97045FD4-DF52-42D9-893A-8C59E3BD5014}"/>
              </a:ext>
            </a:extLst>
          </p:cNvPr>
          <p:cNvSpPr/>
          <p:nvPr/>
        </p:nvSpPr>
        <p:spPr>
          <a:xfrm>
            <a:off x="3979076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6" name="GanttSnap:axis">
            <a:extLst>
              <a:ext uri="{FF2B5EF4-FFF2-40B4-BE49-F238E27FC236}">
                <a16:creationId xmlns:a16="http://schemas.microsoft.com/office/drawing/2014/main" id="{6ED97F94-1F50-4F61-8272-A7F1A8CDA450}"/>
              </a:ext>
            </a:extLst>
          </p:cNvPr>
          <p:cNvSpPr/>
          <p:nvPr/>
        </p:nvSpPr>
        <p:spPr>
          <a:xfrm>
            <a:off x="3979076" y="1016000"/>
            <a:ext cx="495864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Mar</a:t>
            </a:r>
          </a:p>
        </p:txBody>
      </p:sp>
      <p:sp>
        <p:nvSpPr>
          <p:cNvPr id="17" name="GanttSnap:axis">
            <a:extLst>
              <a:ext uri="{FF2B5EF4-FFF2-40B4-BE49-F238E27FC236}">
                <a16:creationId xmlns:a16="http://schemas.microsoft.com/office/drawing/2014/main" id="{65E370C2-A5D8-4828-AC58-9BE471298567}"/>
              </a:ext>
            </a:extLst>
          </p:cNvPr>
          <p:cNvSpPr/>
          <p:nvPr/>
        </p:nvSpPr>
        <p:spPr>
          <a:xfrm>
            <a:off x="4474941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8" name="GanttSnap:axis">
            <a:extLst>
              <a:ext uri="{FF2B5EF4-FFF2-40B4-BE49-F238E27FC236}">
                <a16:creationId xmlns:a16="http://schemas.microsoft.com/office/drawing/2014/main" id="{8E6B5F41-AFA4-4ADD-9259-636FA66F167A}"/>
              </a:ext>
            </a:extLst>
          </p:cNvPr>
          <p:cNvSpPr/>
          <p:nvPr/>
        </p:nvSpPr>
        <p:spPr>
          <a:xfrm>
            <a:off x="4474941" y="1016000"/>
            <a:ext cx="480514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Apr</a:t>
            </a:r>
          </a:p>
        </p:txBody>
      </p:sp>
      <p:sp>
        <p:nvSpPr>
          <p:cNvPr id="19" name="GanttSnap:axis">
            <a:extLst>
              <a:ext uri="{FF2B5EF4-FFF2-40B4-BE49-F238E27FC236}">
                <a16:creationId xmlns:a16="http://schemas.microsoft.com/office/drawing/2014/main" id="{E519A2E4-5778-4200-9961-6A3959E98C2E}"/>
              </a:ext>
            </a:extLst>
          </p:cNvPr>
          <p:cNvSpPr/>
          <p:nvPr/>
        </p:nvSpPr>
        <p:spPr>
          <a:xfrm>
            <a:off x="4955456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0" name="GanttSnap:axis">
            <a:extLst>
              <a:ext uri="{FF2B5EF4-FFF2-40B4-BE49-F238E27FC236}">
                <a16:creationId xmlns:a16="http://schemas.microsoft.com/office/drawing/2014/main" id="{D26EC1A6-EA4B-4925-B7D6-768F66BD641A}"/>
              </a:ext>
            </a:extLst>
          </p:cNvPr>
          <p:cNvSpPr/>
          <p:nvPr/>
        </p:nvSpPr>
        <p:spPr>
          <a:xfrm>
            <a:off x="4955456" y="1016000"/>
            <a:ext cx="496532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May</a:t>
            </a:r>
          </a:p>
        </p:txBody>
      </p:sp>
      <p:sp>
        <p:nvSpPr>
          <p:cNvPr id="21" name="GanttSnap:axis">
            <a:extLst>
              <a:ext uri="{FF2B5EF4-FFF2-40B4-BE49-F238E27FC236}">
                <a16:creationId xmlns:a16="http://schemas.microsoft.com/office/drawing/2014/main" id="{0C4B3ABC-656E-4D67-B76A-C2D3BF6AE784}"/>
              </a:ext>
            </a:extLst>
          </p:cNvPr>
          <p:cNvSpPr/>
          <p:nvPr/>
        </p:nvSpPr>
        <p:spPr>
          <a:xfrm>
            <a:off x="5451988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2" name="GanttSnap:axis">
            <a:extLst>
              <a:ext uri="{FF2B5EF4-FFF2-40B4-BE49-F238E27FC236}">
                <a16:creationId xmlns:a16="http://schemas.microsoft.com/office/drawing/2014/main" id="{6063E933-5220-4E6E-9E5C-56CB6AD18207}"/>
              </a:ext>
            </a:extLst>
          </p:cNvPr>
          <p:cNvSpPr/>
          <p:nvPr/>
        </p:nvSpPr>
        <p:spPr>
          <a:xfrm>
            <a:off x="5451988" y="1016000"/>
            <a:ext cx="480514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Jun</a:t>
            </a:r>
          </a:p>
        </p:txBody>
      </p:sp>
      <p:sp>
        <p:nvSpPr>
          <p:cNvPr id="23" name="GanttSnap:axis">
            <a:extLst>
              <a:ext uri="{FF2B5EF4-FFF2-40B4-BE49-F238E27FC236}">
                <a16:creationId xmlns:a16="http://schemas.microsoft.com/office/drawing/2014/main" id="{1818E612-4BFD-4911-85BD-B5F85CEDFD73}"/>
              </a:ext>
            </a:extLst>
          </p:cNvPr>
          <p:cNvSpPr/>
          <p:nvPr/>
        </p:nvSpPr>
        <p:spPr>
          <a:xfrm>
            <a:off x="5932503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4" name="GanttSnap:axis">
            <a:extLst>
              <a:ext uri="{FF2B5EF4-FFF2-40B4-BE49-F238E27FC236}">
                <a16:creationId xmlns:a16="http://schemas.microsoft.com/office/drawing/2014/main" id="{BE915EE0-1D7E-47D5-B5BD-3143DCC99845}"/>
              </a:ext>
            </a:extLst>
          </p:cNvPr>
          <p:cNvSpPr/>
          <p:nvPr/>
        </p:nvSpPr>
        <p:spPr>
          <a:xfrm>
            <a:off x="5932503" y="1016000"/>
            <a:ext cx="496532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Jul</a:t>
            </a:r>
          </a:p>
        </p:txBody>
      </p:sp>
      <p:sp>
        <p:nvSpPr>
          <p:cNvPr id="25" name="GanttSnap:axis">
            <a:extLst>
              <a:ext uri="{FF2B5EF4-FFF2-40B4-BE49-F238E27FC236}">
                <a16:creationId xmlns:a16="http://schemas.microsoft.com/office/drawing/2014/main" id="{B07FCACE-1906-4218-A930-EA2E99BF7691}"/>
              </a:ext>
            </a:extLst>
          </p:cNvPr>
          <p:cNvSpPr/>
          <p:nvPr/>
        </p:nvSpPr>
        <p:spPr>
          <a:xfrm>
            <a:off x="6429035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6" name="GanttSnap:axis">
            <a:extLst>
              <a:ext uri="{FF2B5EF4-FFF2-40B4-BE49-F238E27FC236}">
                <a16:creationId xmlns:a16="http://schemas.microsoft.com/office/drawing/2014/main" id="{DE522EA1-C422-40A0-85A2-0CED4A3F3DFF}"/>
              </a:ext>
            </a:extLst>
          </p:cNvPr>
          <p:cNvSpPr/>
          <p:nvPr/>
        </p:nvSpPr>
        <p:spPr>
          <a:xfrm>
            <a:off x="6429035" y="1016000"/>
            <a:ext cx="496532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Aug</a:t>
            </a:r>
          </a:p>
        </p:txBody>
      </p:sp>
      <p:sp>
        <p:nvSpPr>
          <p:cNvPr id="27" name="GanttSnap:axis">
            <a:extLst>
              <a:ext uri="{FF2B5EF4-FFF2-40B4-BE49-F238E27FC236}">
                <a16:creationId xmlns:a16="http://schemas.microsoft.com/office/drawing/2014/main" id="{2A169055-9A1F-48F0-99BB-9B4DFF9945E7}"/>
              </a:ext>
            </a:extLst>
          </p:cNvPr>
          <p:cNvSpPr/>
          <p:nvPr/>
        </p:nvSpPr>
        <p:spPr>
          <a:xfrm>
            <a:off x="6925567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8" name="GanttSnap:axis">
            <a:extLst>
              <a:ext uri="{FF2B5EF4-FFF2-40B4-BE49-F238E27FC236}">
                <a16:creationId xmlns:a16="http://schemas.microsoft.com/office/drawing/2014/main" id="{26C7FBF8-E638-4E91-9E5C-B698A910B0AB}"/>
              </a:ext>
            </a:extLst>
          </p:cNvPr>
          <p:cNvSpPr/>
          <p:nvPr/>
        </p:nvSpPr>
        <p:spPr>
          <a:xfrm>
            <a:off x="6925567" y="1016000"/>
            <a:ext cx="480514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Sep</a:t>
            </a:r>
          </a:p>
        </p:txBody>
      </p:sp>
      <p:sp>
        <p:nvSpPr>
          <p:cNvPr id="29" name="GanttSnap:axis">
            <a:extLst>
              <a:ext uri="{FF2B5EF4-FFF2-40B4-BE49-F238E27FC236}">
                <a16:creationId xmlns:a16="http://schemas.microsoft.com/office/drawing/2014/main" id="{9DB5B014-E205-4948-90F3-C320C369E9A5}"/>
              </a:ext>
            </a:extLst>
          </p:cNvPr>
          <p:cNvSpPr/>
          <p:nvPr/>
        </p:nvSpPr>
        <p:spPr>
          <a:xfrm>
            <a:off x="7406082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30" name="GanttSnap:axis">
            <a:extLst>
              <a:ext uri="{FF2B5EF4-FFF2-40B4-BE49-F238E27FC236}">
                <a16:creationId xmlns:a16="http://schemas.microsoft.com/office/drawing/2014/main" id="{434279FE-769F-4486-88F1-EC043DB55106}"/>
              </a:ext>
            </a:extLst>
          </p:cNvPr>
          <p:cNvSpPr/>
          <p:nvPr/>
        </p:nvSpPr>
        <p:spPr>
          <a:xfrm>
            <a:off x="7406082" y="1016000"/>
            <a:ext cx="497199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Oct</a:t>
            </a:r>
          </a:p>
        </p:txBody>
      </p:sp>
      <p:sp>
        <p:nvSpPr>
          <p:cNvPr id="31" name="GanttSnap:axis">
            <a:extLst>
              <a:ext uri="{FF2B5EF4-FFF2-40B4-BE49-F238E27FC236}">
                <a16:creationId xmlns:a16="http://schemas.microsoft.com/office/drawing/2014/main" id="{03E9E6E2-156A-43B0-8C6E-289A329ADE2F}"/>
              </a:ext>
            </a:extLst>
          </p:cNvPr>
          <p:cNvSpPr/>
          <p:nvPr/>
        </p:nvSpPr>
        <p:spPr>
          <a:xfrm>
            <a:off x="7903281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32" name="GanttSnap:axis">
            <a:extLst>
              <a:ext uri="{FF2B5EF4-FFF2-40B4-BE49-F238E27FC236}">
                <a16:creationId xmlns:a16="http://schemas.microsoft.com/office/drawing/2014/main" id="{19A2B170-83DF-4E64-A066-B77289A941EE}"/>
              </a:ext>
            </a:extLst>
          </p:cNvPr>
          <p:cNvSpPr/>
          <p:nvPr/>
        </p:nvSpPr>
        <p:spPr>
          <a:xfrm>
            <a:off x="7903281" y="1016000"/>
            <a:ext cx="480514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Nov</a:t>
            </a:r>
          </a:p>
        </p:txBody>
      </p:sp>
      <p:sp>
        <p:nvSpPr>
          <p:cNvPr id="33" name="GanttSnap:axis">
            <a:extLst>
              <a:ext uri="{FF2B5EF4-FFF2-40B4-BE49-F238E27FC236}">
                <a16:creationId xmlns:a16="http://schemas.microsoft.com/office/drawing/2014/main" id="{8C93AE34-F99E-4A68-B5CC-FE75486C3F03}"/>
              </a:ext>
            </a:extLst>
          </p:cNvPr>
          <p:cNvSpPr/>
          <p:nvPr/>
        </p:nvSpPr>
        <p:spPr>
          <a:xfrm>
            <a:off x="8383796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34" name="GanttSnap:axis">
            <a:extLst>
              <a:ext uri="{FF2B5EF4-FFF2-40B4-BE49-F238E27FC236}">
                <a16:creationId xmlns:a16="http://schemas.microsoft.com/office/drawing/2014/main" id="{BD67E463-78C9-4599-A83E-9A33F92B8A3D}"/>
              </a:ext>
            </a:extLst>
          </p:cNvPr>
          <p:cNvSpPr/>
          <p:nvPr/>
        </p:nvSpPr>
        <p:spPr>
          <a:xfrm>
            <a:off x="8383796" y="1016000"/>
            <a:ext cx="496532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Dec</a:t>
            </a:r>
          </a:p>
        </p:txBody>
      </p:sp>
      <p:sp>
        <p:nvSpPr>
          <p:cNvPr id="35" name="GanttSnap:axis">
            <a:extLst>
              <a:ext uri="{FF2B5EF4-FFF2-40B4-BE49-F238E27FC236}">
                <a16:creationId xmlns:a16="http://schemas.microsoft.com/office/drawing/2014/main" id="{C7E94A4D-189B-493B-9815-9DD047E96FEA}"/>
              </a:ext>
            </a:extLst>
          </p:cNvPr>
          <p:cNvSpPr/>
          <p:nvPr/>
        </p:nvSpPr>
        <p:spPr>
          <a:xfrm>
            <a:off x="8880328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36" name="GanttSnap:axis">
            <a:extLst>
              <a:ext uri="{FF2B5EF4-FFF2-40B4-BE49-F238E27FC236}">
                <a16:creationId xmlns:a16="http://schemas.microsoft.com/office/drawing/2014/main" id="{80F3310E-CDE8-48D5-B53A-1905D7815A6F}"/>
              </a:ext>
            </a:extLst>
          </p:cNvPr>
          <p:cNvSpPr/>
          <p:nvPr/>
        </p:nvSpPr>
        <p:spPr>
          <a:xfrm>
            <a:off x="8880328" y="1016000"/>
            <a:ext cx="496532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Jan</a:t>
            </a:r>
          </a:p>
        </p:txBody>
      </p:sp>
      <p:sp>
        <p:nvSpPr>
          <p:cNvPr id="37" name="GanttSnap:axis">
            <a:extLst>
              <a:ext uri="{FF2B5EF4-FFF2-40B4-BE49-F238E27FC236}">
                <a16:creationId xmlns:a16="http://schemas.microsoft.com/office/drawing/2014/main" id="{E71FDF77-72A6-49CD-8C74-8CAC0F68F874}"/>
              </a:ext>
            </a:extLst>
          </p:cNvPr>
          <p:cNvSpPr/>
          <p:nvPr/>
        </p:nvSpPr>
        <p:spPr>
          <a:xfrm>
            <a:off x="9376860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38" name="GanttSnap:axis">
            <a:extLst>
              <a:ext uri="{FF2B5EF4-FFF2-40B4-BE49-F238E27FC236}">
                <a16:creationId xmlns:a16="http://schemas.microsoft.com/office/drawing/2014/main" id="{F017099A-3C1F-4297-8320-399304080E42}"/>
              </a:ext>
            </a:extLst>
          </p:cNvPr>
          <p:cNvSpPr/>
          <p:nvPr/>
        </p:nvSpPr>
        <p:spPr>
          <a:xfrm>
            <a:off x="9376860" y="1016000"/>
            <a:ext cx="448480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Feb</a:t>
            </a:r>
          </a:p>
        </p:txBody>
      </p:sp>
      <p:sp>
        <p:nvSpPr>
          <p:cNvPr id="39" name="GanttSnap:axis">
            <a:extLst>
              <a:ext uri="{FF2B5EF4-FFF2-40B4-BE49-F238E27FC236}">
                <a16:creationId xmlns:a16="http://schemas.microsoft.com/office/drawing/2014/main" id="{B6DC14CB-4115-4755-B026-54C1C4D03169}"/>
              </a:ext>
            </a:extLst>
          </p:cNvPr>
          <p:cNvSpPr/>
          <p:nvPr/>
        </p:nvSpPr>
        <p:spPr>
          <a:xfrm>
            <a:off x="9825341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40" name="GanttSnap:axis">
            <a:extLst>
              <a:ext uri="{FF2B5EF4-FFF2-40B4-BE49-F238E27FC236}">
                <a16:creationId xmlns:a16="http://schemas.microsoft.com/office/drawing/2014/main" id="{0D7D733C-B648-4A9F-9B7C-8165716B6BE0}"/>
              </a:ext>
            </a:extLst>
          </p:cNvPr>
          <p:cNvSpPr/>
          <p:nvPr/>
        </p:nvSpPr>
        <p:spPr>
          <a:xfrm>
            <a:off x="9825341" y="1016000"/>
            <a:ext cx="495864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Mar</a:t>
            </a:r>
          </a:p>
        </p:txBody>
      </p:sp>
      <p:sp>
        <p:nvSpPr>
          <p:cNvPr id="41" name="GanttSnap:axis">
            <a:extLst>
              <a:ext uri="{FF2B5EF4-FFF2-40B4-BE49-F238E27FC236}">
                <a16:creationId xmlns:a16="http://schemas.microsoft.com/office/drawing/2014/main" id="{5EECC403-09E6-4226-9A90-6E4ED14CF616}"/>
              </a:ext>
            </a:extLst>
          </p:cNvPr>
          <p:cNvSpPr/>
          <p:nvPr/>
        </p:nvSpPr>
        <p:spPr>
          <a:xfrm>
            <a:off x="10321206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42" name="GanttSnap:axis">
            <a:extLst>
              <a:ext uri="{FF2B5EF4-FFF2-40B4-BE49-F238E27FC236}">
                <a16:creationId xmlns:a16="http://schemas.microsoft.com/office/drawing/2014/main" id="{9F5B6CF6-5FD8-4B01-A0B9-186913705490}"/>
              </a:ext>
            </a:extLst>
          </p:cNvPr>
          <p:cNvSpPr/>
          <p:nvPr/>
        </p:nvSpPr>
        <p:spPr>
          <a:xfrm>
            <a:off x="10321206" y="1016000"/>
            <a:ext cx="480514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Apr</a:t>
            </a:r>
          </a:p>
        </p:txBody>
      </p:sp>
      <p:sp>
        <p:nvSpPr>
          <p:cNvPr id="43" name="GanttSnap:axis">
            <a:extLst>
              <a:ext uri="{FF2B5EF4-FFF2-40B4-BE49-F238E27FC236}">
                <a16:creationId xmlns:a16="http://schemas.microsoft.com/office/drawing/2014/main" id="{EFA1E279-2C70-47B0-B10E-701B6160E0DD}"/>
              </a:ext>
            </a:extLst>
          </p:cNvPr>
          <p:cNvSpPr/>
          <p:nvPr/>
        </p:nvSpPr>
        <p:spPr>
          <a:xfrm>
            <a:off x="10801721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44" name="GanttSnap:axis">
            <a:extLst>
              <a:ext uri="{FF2B5EF4-FFF2-40B4-BE49-F238E27FC236}">
                <a16:creationId xmlns:a16="http://schemas.microsoft.com/office/drawing/2014/main" id="{C610B48C-2964-4171-B34C-E0BCD6C78323}"/>
              </a:ext>
            </a:extLst>
          </p:cNvPr>
          <p:cNvSpPr/>
          <p:nvPr/>
        </p:nvSpPr>
        <p:spPr>
          <a:xfrm>
            <a:off x="10801721" y="1016000"/>
            <a:ext cx="496532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May</a:t>
            </a:r>
          </a:p>
        </p:txBody>
      </p:sp>
      <p:sp>
        <p:nvSpPr>
          <p:cNvPr id="45" name="GanttSnap:axis">
            <a:extLst>
              <a:ext uri="{FF2B5EF4-FFF2-40B4-BE49-F238E27FC236}">
                <a16:creationId xmlns:a16="http://schemas.microsoft.com/office/drawing/2014/main" id="{277882CE-A4C0-44B9-A750-E2D98927AB82}"/>
              </a:ext>
            </a:extLst>
          </p:cNvPr>
          <p:cNvSpPr/>
          <p:nvPr/>
        </p:nvSpPr>
        <p:spPr>
          <a:xfrm>
            <a:off x="11298253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46" name="GanttSnap:axis">
            <a:extLst>
              <a:ext uri="{FF2B5EF4-FFF2-40B4-BE49-F238E27FC236}">
                <a16:creationId xmlns:a16="http://schemas.microsoft.com/office/drawing/2014/main" id="{D97300F6-747E-4FEC-99A5-623C1496048C}"/>
              </a:ext>
            </a:extLst>
          </p:cNvPr>
          <p:cNvSpPr/>
          <p:nvPr/>
        </p:nvSpPr>
        <p:spPr>
          <a:xfrm>
            <a:off x="11298253" y="1016000"/>
            <a:ext cx="385746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Jun</a:t>
            </a:r>
          </a:p>
        </p:txBody>
      </p:sp>
      <p:sp>
        <p:nvSpPr>
          <p:cNvPr id="47" name="GanttSnap:swimlane:tint:0">
            <a:extLst>
              <a:ext uri="{FF2B5EF4-FFF2-40B4-BE49-F238E27FC236}">
                <a16:creationId xmlns:a16="http://schemas.microsoft.com/office/drawing/2014/main" id="{CC2C4E3D-9BCA-4394-95EB-E9A6C0FF2474}"/>
              </a:ext>
            </a:extLst>
          </p:cNvPr>
          <p:cNvSpPr/>
          <p:nvPr/>
        </p:nvSpPr>
        <p:spPr>
          <a:xfrm>
            <a:off x="1524000" y="1308100"/>
            <a:ext cx="10160000" cy="1540803"/>
          </a:xfrm>
          <a:prstGeom prst="rect">
            <a:avLst/>
          </a:prstGeom>
          <a:solidFill>
            <a:srgbClr val="E6EEF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48" name="GanttSnap:swimlane:tint:1">
            <a:extLst>
              <a:ext uri="{FF2B5EF4-FFF2-40B4-BE49-F238E27FC236}">
                <a16:creationId xmlns:a16="http://schemas.microsoft.com/office/drawing/2014/main" id="{795DCE2F-C0A7-4570-BD4B-1601876899BD}"/>
              </a:ext>
            </a:extLst>
          </p:cNvPr>
          <p:cNvSpPr/>
          <p:nvPr/>
        </p:nvSpPr>
        <p:spPr>
          <a:xfrm>
            <a:off x="1524000" y="2922237"/>
            <a:ext cx="10160000" cy="1540803"/>
          </a:xfrm>
          <a:prstGeom prst="rect">
            <a:avLst/>
          </a:prstGeom>
          <a:solidFill>
            <a:srgbClr val="F1EBE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49" name="GanttSnap:swimlane:tint:2">
            <a:extLst>
              <a:ext uri="{FF2B5EF4-FFF2-40B4-BE49-F238E27FC236}">
                <a16:creationId xmlns:a16="http://schemas.microsoft.com/office/drawing/2014/main" id="{FC9B19FD-62D4-4B66-A074-2B5A40AA1FDF}"/>
              </a:ext>
            </a:extLst>
          </p:cNvPr>
          <p:cNvSpPr/>
          <p:nvPr/>
        </p:nvSpPr>
        <p:spPr>
          <a:xfrm>
            <a:off x="1524000" y="4536374"/>
            <a:ext cx="10160000" cy="1540803"/>
          </a:xfrm>
          <a:prstGeom prst="rect">
            <a:avLst/>
          </a:prstGeom>
          <a:solidFill>
            <a:srgbClr val="EBECF1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0" name="GanttSnap:timeline">
            <a:extLst>
              <a:ext uri="{FF2B5EF4-FFF2-40B4-BE49-F238E27FC236}">
                <a16:creationId xmlns:a16="http://schemas.microsoft.com/office/drawing/2014/main" id="{EEE19C78-003A-40CD-9917-E25936FBD252}"/>
              </a:ext>
            </a:extLst>
          </p:cNvPr>
          <p:cNvSpPr/>
          <p:nvPr/>
        </p:nvSpPr>
        <p:spPr>
          <a:xfrm>
            <a:off x="3530596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1" name="GanttSnap:timeline">
            <a:extLst>
              <a:ext uri="{FF2B5EF4-FFF2-40B4-BE49-F238E27FC236}">
                <a16:creationId xmlns:a16="http://schemas.microsoft.com/office/drawing/2014/main" id="{D5CD773F-E388-4689-9A1B-8E58FDE49362}"/>
              </a:ext>
            </a:extLst>
          </p:cNvPr>
          <p:cNvSpPr/>
          <p:nvPr/>
        </p:nvSpPr>
        <p:spPr>
          <a:xfrm>
            <a:off x="3979076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2" name="GanttSnap:timeline">
            <a:extLst>
              <a:ext uri="{FF2B5EF4-FFF2-40B4-BE49-F238E27FC236}">
                <a16:creationId xmlns:a16="http://schemas.microsoft.com/office/drawing/2014/main" id="{6F74C6B7-9088-419F-8EE5-5F65019475FF}"/>
              </a:ext>
            </a:extLst>
          </p:cNvPr>
          <p:cNvSpPr/>
          <p:nvPr/>
        </p:nvSpPr>
        <p:spPr>
          <a:xfrm>
            <a:off x="4474941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3" name="GanttSnap:timeline">
            <a:extLst>
              <a:ext uri="{FF2B5EF4-FFF2-40B4-BE49-F238E27FC236}">
                <a16:creationId xmlns:a16="http://schemas.microsoft.com/office/drawing/2014/main" id="{1D885A82-D2F6-4910-A3C5-73FABBAD5EB0}"/>
              </a:ext>
            </a:extLst>
          </p:cNvPr>
          <p:cNvSpPr/>
          <p:nvPr/>
        </p:nvSpPr>
        <p:spPr>
          <a:xfrm>
            <a:off x="4955456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4" name="GanttSnap:timeline">
            <a:extLst>
              <a:ext uri="{FF2B5EF4-FFF2-40B4-BE49-F238E27FC236}">
                <a16:creationId xmlns:a16="http://schemas.microsoft.com/office/drawing/2014/main" id="{97868991-AD5B-4F6C-AEF1-C81011D68FF0}"/>
              </a:ext>
            </a:extLst>
          </p:cNvPr>
          <p:cNvSpPr/>
          <p:nvPr/>
        </p:nvSpPr>
        <p:spPr>
          <a:xfrm>
            <a:off x="5451988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5" name="GanttSnap:timeline">
            <a:extLst>
              <a:ext uri="{FF2B5EF4-FFF2-40B4-BE49-F238E27FC236}">
                <a16:creationId xmlns:a16="http://schemas.microsoft.com/office/drawing/2014/main" id="{AB4C2F57-924A-42A1-95B1-5DD446FF6FD2}"/>
              </a:ext>
            </a:extLst>
          </p:cNvPr>
          <p:cNvSpPr/>
          <p:nvPr/>
        </p:nvSpPr>
        <p:spPr>
          <a:xfrm>
            <a:off x="5932503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6" name="GanttSnap:timeline">
            <a:extLst>
              <a:ext uri="{FF2B5EF4-FFF2-40B4-BE49-F238E27FC236}">
                <a16:creationId xmlns:a16="http://schemas.microsoft.com/office/drawing/2014/main" id="{99AD8EE2-CF35-4D68-A770-5EDCDA919118}"/>
              </a:ext>
            </a:extLst>
          </p:cNvPr>
          <p:cNvSpPr/>
          <p:nvPr/>
        </p:nvSpPr>
        <p:spPr>
          <a:xfrm>
            <a:off x="6429035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7" name="GanttSnap:timeline">
            <a:extLst>
              <a:ext uri="{FF2B5EF4-FFF2-40B4-BE49-F238E27FC236}">
                <a16:creationId xmlns:a16="http://schemas.microsoft.com/office/drawing/2014/main" id="{871A437B-2BF2-4DE8-B91D-ABB05CC7BB0B}"/>
              </a:ext>
            </a:extLst>
          </p:cNvPr>
          <p:cNvSpPr/>
          <p:nvPr/>
        </p:nvSpPr>
        <p:spPr>
          <a:xfrm>
            <a:off x="6925567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8" name="GanttSnap:timeline">
            <a:extLst>
              <a:ext uri="{FF2B5EF4-FFF2-40B4-BE49-F238E27FC236}">
                <a16:creationId xmlns:a16="http://schemas.microsoft.com/office/drawing/2014/main" id="{06661186-1765-4F59-A865-A04C11419702}"/>
              </a:ext>
            </a:extLst>
          </p:cNvPr>
          <p:cNvSpPr/>
          <p:nvPr/>
        </p:nvSpPr>
        <p:spPr>
          <a:xfrm>
            <a:off x="7406082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9" name="GanttSnap:timeline">
            <a:extLst>
              <a:ext uri="{FF2B5EF4-FFF2-40B4-BE49-F238E27FC236}">
                <a16:creationId xmlns:a16="http://schemas.microsoft.com/office/drawing/2014/main" id="{728F6C0B-5AF9-4251-9C83-0F555C34CF2F}"/>
              </a:ext>
            </a:extLst>
          </p:cNvPr>
          <p:cNvSpPr/>
          <p:nvPr/>
        </p:nvSpPr>
        <p:spPr>
          <a:xfrm>
            <a:off x="7903281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0" name="GanttSnap:timeline">
            <a:extLst>
              <a:ext uri="{FF2B5EF4-FFF2-40B4-BE49-F238E27FC236}">
                <a16:creationId xmlns:a16="http://schemas.microsoft.com/office/drawing/2014/main" id="{CC8D018C-B7BB-4555-911A-70EB868C6BBC}"/>
              </a:ext>
            </a:extLst>
          </p:cNvPr>
          <p:cNvSpPr/>
          <p:nvPr/>
        </p:nvSpPr>
        <p:spPr>
          <a:xfrm>
            <a:off x="8383796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1" name="GanttSnap:timeline">
            <a:extLst>
              <a:ext uri="{FF2B5EF4-FFF2-40B4-BE49-F238E27FC236}">
                <a16:creationId xmlns:a16="http://schemas.microsoft.com/office/drawing/2014/main" id="{111EE424-C94F-474A-AF0A-D7352395F399}"/>
              </a:ext>
            </a:extLst>
          </p:cNvPr>
          <p:cNvSpPr/>
          <p:nvPr/>
        </p:nvSpPr>
        <p:spPr>
          <a:xfrm>
            <a:off x="8880328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2" name="GanttSnap:timeline">
            <a:extLst>
              <a:ext uri="{FF2B5EF4-FFF2-40B4-BE49-F238E27FC236}">
                <a16:creationId xmlns:a16="http://schemas.microsoft.com/office/drawing/2014/main" id="{7F98482B-C651-4FE2-A9D2-3761B10FA45A}"/>
              </a:ext>
            </a:extLst>
          </p:cNvPr>
          <p:cNvSpPr/>
          <p:nvPr/>
        </p:nvSpPr>
        <p:spPr>
          <a:xfrm>
            <a:off x="9376860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3" name="GanttSnap:timeline">
            <a:extLst>
              <a:ext uri="{FF2B5EF4-FFF2-40B4-BE49-F238E27FC236}">
                <a16:creationId xmlns:a16="http://schemas.microsoft.com/office/drawing/2014/main" id="{B8E12E03-EB82-4B31-A548-73017F6F6AED}"/>
              </a:ext>
            </a:extLst>
          </p:cNvPr>
          <p:cNvSpPr/>
          <p:nvPr/>
        </p:nvSpPr>
        <p:spPr>
          <a:xfrm>
            <a:off x="9825341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4" name="GanttSnap:timeline">
            <a:extLst>
              <a:ext uri="{FF2B5EF4-FFF2-40B4-BE49-F238E27FC236}">
                <a16:creationId xmlns:a16="http://schemas.microsoft.com/office/drawing/2014/main" id="{E0BA21AC-B2E5-4C1C-A749-A34B851267DC}"/>
              </a:ext>
            </a:extLst>
          </p:cNvPr>
          <p:cNvSpPr/>
          <p:nvPr/>
        </p:nvSpPr>
        <p:spPr>
          <a:xfrm>
            <a:off x="10321206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5" name="GanttSnap:timeline">
            <a:extLst>
              <a:ext uri="{FF2B5EF4-FFF2-40B4-BE49-F238E27FC236}">
                <a16:creationId xmlns:a16="http://schemas.microsoft.com/office/drawing/2014/main" id="{9E96F85C-ADD6-4EE0-98BE-420A9EBE79D8}"/>
              </a:ext>
            </a:extLst>
          </p:cNvPr>
          <p:cNvSpPr/>
          <p:nvPr/>
        </p:nvSpPr>
        <p:spPr>
          <a:xfrm>
            <a:off x="10801721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6" name="GanttSnap:timeline">
            <a:extLst>
              <a:ext uri="{FF2B5EF4-FFF2-40B4-BE49-F238E27FC236}">
                <a16:creationId xmlns:a16="http://schemas.microsoft.com/office/drawing/2014/main" id="{DD8C152C-356C-43A6-AC82-416CC1171126}"/>
              </a:ext>
            </a:extLst>
          </p:cNvPr>
          <p:cNvSpPr/>
          <p:nvPr/>
        </p:nvSpPr>
        <p:spPr>
          <a:xfrm>
            <a:off x="11298253" y="1295400"/>
            <a:ext cx="12700" cy="4842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7" name="GanttSnap:timeline">
            <a:extLst>
              <a:ext uri="{FF2B5EF4-FFF2-40B4-BE49-F238E27FC236}">
                <a16:creationId xmlns:a16="http://schemas.microsoft.com/office/drawing/2014/main" id="{2B2F533A-49EB-493E-9C9D-3C4549022E60}"/>
              </a:ext>
            </a:extLst>
          </p:cNvPr>
          <p:cNvSpPr/>
          <p:nvPr/>
        </p:nvSpPr>
        <p:spPr>
          <a:xfrm>
            <a:off x="3098800" y="787400"/>
            <a:ext cx="12700" cy="5350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8" name="GanttSnap:timeline">
            <a:extLst>
              <a:ext uri="{FF2B5EF4-FFF2-40B4-BE49-F238E27FC236}">
                <a16:creationId xmlns:a16="http://schemas.microsoft.com/office/drawing/2014/main" id="{FCBA7546-5BA6-4F2B-981C-0DDCBE3B646B}"/>
              </a:ext>
            </a:extLst>
          </p:cNvPr>
          <p:cNvSpPr/>
          <p:nvPr/>
        </p:nvSpPr>
        <p:spPr>
          <a:xfrm>
            <a:off x="11684000" y="787400"/>
            <a:ext cx="12700" cy="5350412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9" name="GanttSnap:swimlane:0">
            <a:extLst>
              <a:ext uri="{FF2B5EF4-FFF2-40B4-BE49-F238E27FC236}">
                <a16:creationId xmlns:a16="http://schemas.microsoft.com/office/drawing/2014/main" id="{59370C7B-AB6E-4739-8DDE-BC49C9AEB297}"/>
              </a:ext>
            </a:extLst>
          </p:cNvPr>
          <p:cNvSpPr/>
          <p:nvPr/>
        </p:nvSpPr>
        <p:spPr>
          <a:xfrm>
            <a:off x="508000" y="1308100"/>
            <a:ext cx="965200" cy="1540803"/>
          </a:xfrm>
          <a:prstGeom prst="rect">
            <a:avLst/>
          </a:prstGeom>
          <a:solidFill>
            <a:srgbClr val="2E6F7E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86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Civil &amp; Enabling</a:t>
            </a:r>
          </a:p>
        </p:txBody>
      </p:sp>
      <p:sp>
        <p:nvSpPr>
          <p:cNvPr id="70" name="GanttSnap:swimlane:1">
            <a:extLst>
              <a:ext uri="{FF2B5EF4-FFF2-40B4-BE49-F238E27FC236}">
                <a16:creationId xmlns:a16="http://schemas.microsoft.com/office/drawing/2014/main" id="{983C1FB1-684C-49E1-AEEA-8AAB08CD5013}"/>
              </a:ext>
            </a:extLst>
          </p:cNvPr>
          <p:cNvSpPr/>
          <p:nvPr/>
        </p:nvSpPr>
        <p:spPr>
          <a:xfrm>
            <a:off x="508000" y="2922237"/>
            <a:ext cx="965200" cy="1540803"/>
          </a:xfrm>
          <a:prstGeom prst="rect">
            <a:avLst/>
          </a:prstGeom>
          <a:solidFill>
            <a:srgbClr val="8C5A3C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86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Structure</a:t>
            </a:r>
          </a:p>
        </p:txBody>
      </p:sp>
      <p:sp>
        <p:nvSpPr>
          <p:cNvPr id="71" name="GanttSnap:swimlane:2">
            <a:extLst>
              <a:ext uri="{FF2B5EF4-FFF2-40B4-BE49-F238E27FC236}">
                <a16:creationId xmlns:a16="http://schemas.microsoft.com/office/drawing/2014/main" id="{EC6F0EEE-3F2E-4A2A-9274-A72C671AC5CC}"/>
              </a:ext>
            </a:extLst>
          </p:cNvPr>
          <p:cNvSpPr/>
          <p:nvPr/>
        </p:nvSpPr>
        <p:spPr>
          <a:xfrm>
            <a:off x="508000" y="4536374"/>
            <a:ext cx="965200" cy="1540803"/>
          </a:xfrm>
          <a:prstGeom prst="rect">
            <a:avLst/>
          </a:prstGeom>
          <a:solidFill>
            <a:srgbClr val="5A5F8A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86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MEP &amp; Fit-out</a:t>
            </a:r>
          </a:p>
        </p:txBody>
      </p:sp>
      <p:sp>
        <p:nvSpPr>
          <p:cNvPr id="72" name="GanttSnap:activity:sample-act-1:name">
            <a:extLst>
              <a:ext uri="{FF2B5EF4-FFF2-40B4-BE49-F238E27FC236}">
                <a16:creationId xmlns:a16="http://schemas.microsoft.com/office/drawing/2014/main" id="{A2FCC6B5-B970-489E-A0EA-7B29CBD4E6C3}"/>
              </a:ext>
            </a:extLst>
          </p:cNvPr>
          <p:cNvSpPr/>
          <p:nvPr/>
        </p:nvSpPr>
        <p:spPr>
          <a:xfrm>
            <a:off x="1524000" y="1316987"/>
            <a:ext cx="791386" cy="210827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rIns="0" rtlCol="0" anchor="ctr" anchorCtr="0">
            <a:noAutofit/>
          </a:bodyPr>
          <a:lstStyle/>
          <a:p>
            <a:r>
              <a:rPr lang="tr-TR" sz="77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Site Establishment</a:t>
            </a:r>
          </a:p>
        </p:txBody>
      </p:sp>
      <p:sp>
        <p:nvSpPr>
          <p:cNvPr id="73" name="GanttSnap:activity:sample-act-2:name">
            <a:extLst>
              <a:ext uri="{FF2B5EF4-FFF2-40B4-BE49-F238E27FC236}">
                <a16:creationId xmlns:a16="http://schemas.microsoft.com/office/drawing/2014/main" id="{B0379252-3E09-4702-A87F-B7DBE1B25A51}"/>
              </a:ext>
            </a:extLst>
          </p:cNvPr>
          <p:cNvSpPr/>
          <p:nvPr/>
        </p:nvSpPr>
        <p:spPr>
          <a:xfrm>
            <a:off x="1524000" y="1720521"/>
            <a:ext cx="700016" cy="210827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rIns="0" rtlCol="0" anchor="ctr" anchorCtr="0">
            <a:noAutofit/>
          </a:bodyPr>
          <a:lstStyle/>
          <a:p>
            <a:r>
              <a:rPr lang="tr-TR" sz="77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Bulk Earthworks</a:t>
            </a:r>
          </a:p>
        </p:txBody>
      </p:sp>
      <p:sp>
        <p:nvSpPr>
          <p:cNvPr id="74" name="GanttSnap:activity:sample-act-3:name">
            <a:extLst>
              <a:ext uri="{FF2B5EF4-FFF2-40B4-BE49-F238E27FC236}">
                <a16:creationId xmlns:a16="http://schemas.microsoft.com/office/drawing/2014/main" id="{4E57DF36-EDFE-463E-8754-07BEDF45B3F3}"/>
              </a:ext>
            </a:extLst>
          </p:cNvPr>
          <p:cNvSpPr/>
          <p:nvPr/>
        </p:nvSpPr>
        <p:spPr>
          <a:xfrm>
            <a:off x="1524000" y="2124055"/>
            <a:ext cx="849094" cy="210827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rIns="0" rtlCol="0" anchor="ctr" anchorCtr="0">
            <a:noAutofit/>
          </a:bodyPr>
          <a:lstStyle/>
          <a:p>
            <a:r>
              <a:rPr lang="tr-TR" sz="77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Drainage &amp; Services</a:t>
            </a:r>
          </a:p>
        </p:txBody>
      </p:sp>
      <p:sp>
        <p:nvSpPr>
          <p:cNvPr id="75" name="GanttSnap:milestone:sample-act-4:name">
            <a:extLst>
              <a:ext uri="{FF2B5EF4-FFF2-40B4-BE49-F238E27FC236}">
                <a16:creationId xmlns:a16="http://schemas.microsoft.com/office/drawing/2014/main" id="{E1CDC1E4-BF68-48AA-BE24-6CF24120159F}"/>
              </a:ext>
            </a:extLst>
          </p:cNvPr>
          <p:cNvSpPr/>
          <p:nvPr/>
        </p:nvSpPr>
        <p:spPr>
          <a:xfrm>
            <a:off x="1524000" y="2527590"/>
            <a:ext cx="1083134" cy="210827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rIns="0" rtlCol="0" anchor="ctr" anchorCtr="0">
            <a:noAutofit/>
          </a:bodyPr>
          <a:lstStyle/>
          <a:p>
            <a:r>
              <a:rPr lang="tr-TR" sz="77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Enabling Works Complete</a:t>
            </a:r>
          </a:p>
        </p:txBody>
      </p:sp>
      <p:sp>
        <p:nvSpPr>
          <p:cNvPr id="76" name="GanttSnap:activity:sample-act-6:name">
            <a:extLst>
              <a:ext uri="{FF2B5EF4-FFF2-40B4-BE49-F238E27FC236}">
                <a16:creationId xmlns:a16="http://schemas.microsoft.com/office/drawing/2014/main" id="{47CBE7A6-FC4A-4B78-9575-6871AC85A2C5}"/>
              </a:ext>
            </a:extLst>
          </p:cNvPr>
          <p:cNvSpPr/>
          <p:nvPr/>
        </p:nvSpPr>
        <p:spPr>
          <a:xfrm>
            <a:off x="1524000" y="2931124"/>
            <a:ext cx="959702" cy="210827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rIns="0" rtlCol="0" anchor="ctr" anchorCtr="0">
            <a:noAutofit/>
          </a:bodyPr>
          <a:lstStyle/>
          <a:p>
            <a:r>
              <a:rPr lang="tr-TR" sz="77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Foundations — Zone A</a:t>
            </a:r>
          </a:p>
        </p:txBody>
      </p:sp>
      <p:sp>
        <p:nvSpPr>
          <p:cNvPr id="77" name="GanttSnap:activity:sample-act-7:name">
            <a:extLst>
              <a:ext uri="{FF2B5EF4-FFF2-40B4-BE49-F238E27FC236}">
                <a16:creationId xmlns:a16="http://schemas.microsoft.com/office/drawing/2014/main" id="{5769D48F-1FB1-40DB-9B07-96604EAEEF98}"/>
              </a:ext>
            </a:extLst>
          </p:cNvPr>
          <p:cNvSpPr/>
          <p:nvPr/>
        </p:nvSpPr>
        <p:spPr>
          <a:xfrm>
            <a:off x="1524000" y="3334658"/>
            <a:ext cx="956496" cy="210827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rIns="0" rtlCol="0" anchor="ctr" anchorCtr="0">
            <a:noAutofit/>
          </a:bodyPr>
          <a:lstStyle/>
          <a:p>
            <a:r>
              <a:rPr lang="tr-TR" sz="77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Foundations — Zone B</a:t>
            </a:r>
          </a:p>
        </p:txBody>
      </p:sp>
      <p:sp>
        <p:nvSpPr>
          <p:cNvPr id="78" name="GanttSnap:activity:sample-act-8:name">
            <a:extLst>
              <a:ext uri="{FF2B5EF4-FFF2-40B4-BE49-F238E27FC236}">
                <a16:creationId xmlns:a16="http://schemas.microsoft.com/office/drawing/2014/main" id="{8C715B5C-E198-4FE8-8978-5773AEE0C7EE}"/>
              </a:ext>
            </a:extLst>
          </p:cNvPr>
          <p:cNvSpPr/>
          <p:nvPr/>
        </p:nvSpPr>
        <p:spPr>
          <a:xfrm>
            <a:off x="1524000" y="3738193"/>
            <a:ext cx="1115194" cy="210827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rIns="0" rtlCol="0" anchor="ctr" anchorCtr="0">
            <a:noAutofit/>
          </a:bodyPr>
          <a:lstStyle/>
          <a:p>
            <a:r>
              <a:rPr lang="tr-TR" sz="77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Pile Caps &amp; Ground Beams</a:t>
            </a:r>
          </a:p>
        </p:txBody>
      </p:sp>
      <p:sp>
        <p:nvSpPr>
          <p:cNvPr id="79" name="GanttSnap:milestone:sample-act-9:name">
            <a:extLst>
              <a:ext uri="{FF2B5EF4-FFF2-40B4-BE49-F238E27FC236}">
                <a16:creationId xmlns:a16="http://schemas.microsoft.com/office/drawing/2014/main" id="{63CCA4DB-111F-40DD-8976-6C8A96FDE48C}"/>
              </a:ext>
            </a:extLst>
          </p:cNvPr>
          <p:cNvSpPr/>
          <p:nvPr/>
        </p:nvSpPr>
        <p:spPr>
          <a:xfrm>
            <a:off x="1524000" y="4141727"/>
            <a:ext cx="836271" cy="210827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rIns="0" rtlCol="0" anchor="ctr" anchorCtr="0">
            <a:noAutofit/>
          </a:bodyPr>
          <a:lstStyle/>
          <a:p>
            <a:r>
              <a:rPr lang="tr-TR" sz="77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Structure Complete</a:t>
            </a:r>
          </a:p>
        </p:txBody>
      </p:sp>
      <p:sp>
        <p:nvSpPr>
          <p:cNvPr id="80" name="GanttSnap:activity:sample-act-11:name">
            <a:extLst>
              <a:ext uri="{FF2B5EF4-FFF2-40B4-BE49-F238E27FC236}">
                <a16:creationId xmlns:a16="http://schemas.microsoft.com/office/drawing/2014/main" id="{78479F74-06AA-457A-A30F-99CD6B6034B0}"/>
              </a:ext>
            </a:extLst>
          </p:cNvPr>
          <p:cNvSpPr/>
          <p:nvPr/>
        </p:nvSpPr>
        <p:spPr>
          <a:xfrm>
            <a:off x="1524000" y="4545261"/>
            <a:ext cx="667956" cy="210827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rIns="0" rtlCol="0" anchor="ctr" anchorCtr="0">
            <a:noAutofit/>
          </a:bodyPr>
          <a:lstStyle/>
          <a:p>
            <a:r>
              <a:rPr lang="tr-TR" sz="77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Services Design</a:t>
            </a:r>
          </a:p>
        </p:txBody>
      </p:sp>
      <p:sp>
        <p:nvSpPr>
          <p:cNvPr id="81" name="GanttSnap:activity:sample-act-12:name">
            <a:extLst>
              <a:ext uri="{FF2B5EF4-FFF2-40B4-BE49-F238E27FC236}">
                <a16:creationId xmlns:a16="http://schemas.microsoft.com/office/drawing/2014/main" id="{095902DF-CF4D-433A-BB7F-B0E1211425B3}"/>
              </a:ext>
            </a:extLst>
          </p:cNvPr>
          <p:cNvSpPr/>
          <p:nvPr/>
        </p:nvSpPr>
        <p:spPr>
          <a:xfrm>
            <a:off x="1524000" y="4948796"/>
            <a:ext cx="892376" cy="210827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rIns="0" rtlCol="0" anchor="ctr" anchorCtr="0">
            <a:noAutofit/>
          </a:bodyPr>
          <a:lstStyle/>
          <a:p>
            <a:r>
              <a:rPr lang="tr-TR" sz="77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Mechanical Rough-in</a:t>
            </a:r>
          </a:p>
        </p:txBody>
      </p:sp>
      <p:sp>
        <p:nvSpPr>
          <p:cNvPr id="82" name="GanttSnap:activity:sample-act-13:name">
            <a:extLst>
              <a:ext uri="{FF2B5EF4-FFF2-40B4-BE49-F238E27FC236}">
                <a16:creationId xmlns:a16="http://schemas.microsoft.com/office/drawing/2014/main" id="{10E72560-7176-4C84-B690-B217E1E33ECB}"/>
              </a:ext>
            </a:extLst>
          </p:cNvPr>
          <p:cNvSpPr/>
          <p:nvPr/>
        </p:nvSpPr>
        <p:spPr>
          <a:xfrm>
            <a:off x="1524000" y="5352330"/>
            <a:ext cx="749708" cy="210827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rIns="0" rtlCol="0" anchor="ctr" anchorCtr="0">
            <a:noAutofit/>
          </a:bodyPr>
          <a:lstStyle/>
          <a:p>
            <a:r>
              <a:rPr lang="tr-TR" sz="77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Fit-out &amp; Finishes</a:t>
            </a:r>
          </a:p>
        </p:txBody>
      </p:sp>
      <p:sp>
        <p:nvSpPr>
          <p:cNvPr id="83" name="GanttSnap:milestone:sample-act-14:name">
            <a:extLst>
              <a:ext uri="{FF2B5EF4-FFF2-40B4-BE49-F238E27FC236}">
                <a16:creationId xmlns:a16="http://schemas.microsoft.com/office/drawing/2014/main" id="{36BD9606-3F15-4678-90CA-FE01B62AEAB0}"/>
              </a:ext>
            </a:extLst>
          </p:cNvPr>
          <p:cNvSpPr/>
          <p:nvPr/>
        </p:nvSpPr>
        <p:spPr>
          <a:xfrm>
            <a:off x="1524000" y="5755864"/>
            <a:ext cx="881155" cy="210827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lIns="0" rIns="0" rtlCol="0" anchor="ctr" anchorCtr="0">
            <a:noAutofit/>
          </a:bodyPr>
          <a:lstStyle/>
          <a:p>
            <a:r>
              <a:rPr lang="tr-TR" sz="77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Practical Completion</a:t>
            </a:r>
          </a:p>
        </p:txBody>
      </p:sp>
      <p:sp>
        <p:nvSpPr>
          <p:cNvPr id="84" name="GanttSnap:leaderLine">
            <a:extLst>
              <a:ext uri="{FF2B5EF4-FFF2-40B4-BE49-F238E27FC236}">
                <a16:creationId xmlns:a16="http://schemas.microsoft.com/office/drawing/2014/main" id="{849960A4-D0B0-453A-B79C-1658CD0AA66A}"/>
              </a:ext>
            </a:extLst>
          </p:cNvPr>
          <p:cNvSpPr/>
          <p:nvPr/>
        </p:nvSpPr>
        <p:spPr>
          <a:xfrm>
            <a:off x="2328087" y="1419225"/>
            <a:ext cx="758013" cy="12700"/>
          </a:xfrm>
          <a:prstGeom prst="rect">
            <a:avLst/>
          </a:prstGeom>
          <a:solidFill>
            <a:srgbClr val="C8D0D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85" name="GanttSnap:activity:sample-act-1">
            <a:extLst>
              <a:ext uri="{FF2B5EF4-FFF2-40B4-BE49-F238E27FC236}">
                <a16:creationId xmlns:a16="http://schemas.microsoft.com/office/drawing/2014/main" id="{463444D5-35FC-4FA5-86D0-D70FF7C64E71}"/>
              </a:ext>
            </a:extLst>
          </p:cNvPr>
          <p:cNvSpPr/>
          <p:nvPr/>
        </p:nvSpPr>
        <p:spPr>
          <a:xfrm>
            <a:off x="3098800" y="1320800"/>
            <a:ext cx="961029" cy="203200"/>
          </a:xfrm>
          <a:prstGeom prst="roundRect">
            <a:avLst/>
          </a:prstGeom>
          <a:solidFill>
            <a:srgbClr val="2E6F7E"/>
          </a:solidFill>
          <a:ln w="6350" cap="flat" cmpd="sng" algn="ctr">
            <a:solidFill>
              <a:srgbClr val="204E5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86" name="GanttSnap:baseline:sample-act-1">
            <a:extLst>
              <a:ext uri="{FF2B5EF4-FFF2-40B4-BE49-F238E27FC236}">
                <a16:creationId xmlns:a16="http://schemas.microsoft.com/office/drawing/2014/main" id="{822DAAC9-700E-49CD-8B4A-F1560B35C117}"/>
              </a:ext>
            </a:extLst>
          </p:cNvPr>
          <p:cNvSpPr/>
          <p:nvPr/>
        </p:nvSpPr>
        <p:spPr>
          <a:xfrm>
            <a:off x="3098800" y="1549400"/>
            <a:ext cx="848909" cy="76200"/>
          </a:xfrm>
          <a:prstGeom prst="roundRect">
            <a:avLst/>
          </a:prstGeom>
          <a:solidFill>
            <a:srgbClr val="9AA5B1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87" name="GanttSnap:activity:sample-act-1:overlay">
            <a:extLst>
              <a:ext uri="{FF2B5EF4-FFF2-40B4-BE49-F238E27FC236}">
                <a16:creationId xmlns:a16="http://schemas.microsoft.com/office/drawing/2014/main" id="{C9C9C2A6-11B8-47A6-A258-B38FA75E8496}"/>
              </a:ext>
            </a:extLst>
          </p:cNvPr>
          <p:cNvSpPr/>
          <p:nvPr/>
        </p:nvSpPr>
        <p:spPr>
          <a:xfrm>
            <a:off x="3098800" y="1320800"/>
            <a:ext cx="961029" cy="203200"/>
          </a:xfrm>
          <a:prstGeom prst="roundRect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88" name="GanttSnap:activity:sample-act-1:date">
            <a:extLst>
              <a:ext uri="{FF2B5EF4-FFF2-40B4-BE49-F238E27FC236}">
                <a16:creationId xmlns:a16="http://schemas.microsoft.com/office/drawing/2014/main" id="{B1A212C2-A413-4167-B537-062541760EC8}"/>
              </a:ext>
            </a:extLst>
          </p:cNvPr>
          <p:cNvSpPr/>
          <p:nvPr/>
        </p:nvSpPr>
        <p:spPr>
          <a:xfrm>
            <a:off x="4091579" y="1346200"/>
            <a:ext cx="1308100" cy="9779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nl-NL" sz="770">
                <a:solidFill>
                  <a:srgbClr val="888888"/>
                </a:solidFill>
                <a:latin typeface="Calibri"/>
                <a:ea typeface="Calibri"/>
                <a:cs typeface="Calibri"/>
              </a:rPr>
              <a:t>5 Jan 2026 – 6 Mar 2026</a:t>
            </a:r>
            <a:endParaRPr lang="tr-TR" sz="770">
              <a:solidFill>
                <a:srgbClr val="88888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9" name="GanttSnap:baseline:sample-act-1:variance">
            <a:extLst>
              <a:ext uri="{FF2B5EF4-FFF2-40B4-BE49-F238E27FC236}">
                <a16:creationId xmlns:a16="http://schemas.microsoft.com/office/drawing/2014/main" id="{C997C4EA-42D6-43A9-A53F-4EC42AF4E53E}"/>
              </a:ext>
            </a:extLst>
          </p:cNvPr>
          <p:cNvSpPr/>
          <p:nvPr/>
        </p:nvSpPr>
        <p:spPr>
          <a:xfrm>
            <a:off x="4091579" y="1511300"/>
            <a:ext cx="482600" cy="1524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770" b="1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+7d</a:t>
            </a:r>
          </a:p>
        </p:txBody>
      </p:sp>
      <p:sp>
        <p:nvSpPr>
          <p:cNvPr id="90" name="GanttSnap:leaderLine">
            <a:extLst>
              <a:ext uri="{FF2B5EF4-FFF2-40B4-BE49-F238E27FC236}">
                <a16:creationId xmlns:a16="http://schemas.microsoft.com/office/drawing/2014/main" id="{1B1F869C-14FF-444C-8091-113D68F6D61A}"/>
              </a:ext>
            </a:extLst>
          </p:cNvPr>
          <p:cNvSpPr/>
          <p:nvPr/>
        </p:nvSpPr>
        <p:spPr>
          <a:xfrm>
            <a:off x="2236716" y="1822759"/>
            <a:ext cx="1409983" cy="12700"/>
          </a:xfrm>
          <a:prstGeom prst="rect">
            <a:avLst/>
          </a:prstGeom>
          <a:solidFill>
            <a:srgbClr val="C8D0D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91" name="GanttSnap:activity:sample-act-2">
            <a:extLst>
              <a:ext uri="{FF2B5EF4-FFF2-40B4-BE49-F238E27FC236}">
                <a16:creationId xmlns:a16="http://schemas.microsoft.com/office/drawing/2014/main" id="{90D9E4F8-4D03-40EA-9A4C-9B21BEEFAFE7}"/>
              </a:ext>
            </a:extLst>
          </p:cNvPr>
          <p:cNvSpPr/>
          <p:nvPr/>
        </p:nvSpPr>
        <p:spPr>
          <a:xfrm>
            <a:off x="3659400" y="1724334"/>
            <a:ext cx="1297390" cy="203200"/>
          </a:xfrm>
          <a:prstGeom prst="roundRect">
            <a:avLst/>
          </a:prstGeom>
          <a:solidFill>
            <a:srgbClr val="2E6F7E"/>
          </a:solidFill>
          <a:ln w="6350" cap="flat" cmpd="sng" algn="ctr">
            <a:solidFill>
              <a:srgbClr val="204E5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92" name="GanttSnap:baseline:sample-act-2">
            <a:extLst>
              <a:ext uri="{FF2B5EF4-FFF2-40B4-BE49-F238E27FC236}">
                <a16:creationId xmlns:a16="http://schemas.microsoft.com/office/drawing/2014/main" id="{DCB2B53B-0914-495D-8D15-1376D46125F1}"/>
              </a:ext>
            </a:extLst>
          </p:cNvPr>
          <p:cNvSpPr/>
          <p:nvPr/>
        </p:nvSpPr>
        <p:spPr>
          <a:xfrm>
            <a:off x="3547280" y="1952934"/>
            <a:ext cx="1185270" cy="76200"/>
          </a:xfrm>
          <a:prstGeom prst="roundRect">
            <a:avLst/>
          </a:prstGeom>
          <a:solidFill>
            <a:srgbClr val="9AA5B1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93" name="GanttSnap:activity:sample-act-2:overlay">
            <a:extLst>
              <a:ext uri="{FF2B5EF4-FFF2-40B4-BE49-F238E27FC236}">
                <a16:creationId xmlns:a16="http://schemas.microsoft.com/office/drawing/2014/main" id="{46421271-6EC2-48A0-BE4B-0675B360DDBC}"/>
              </a:ext>
            </a:extLst>
          </p:cNvPr>
          <p:cNvSpPr/>
          <p:nvPr/>
        </p:nvSpPr>
        <p:spPr>
          <a:xfrm>
            <a:off x="3659400" y="1724334"/>
            <a:ext cx="1297390" cy="203200"/>
          </a:xfrm>
          <a:prstGeom prst="roundRect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94" name="GanttSnap:activity:sample-act-2:date">
            <a:extLst>
              <a:ext uri="{FF2B5EF4-FFF2-40B4-BE49-F238E27FC236}">
                <a16:creationId xmlns:a16="http://schemas.microsoft.com/office/drawing/2014/main" id="{A742380E-3D33-4CC7-A219-94606594781A}"/>
              </a:ext>
            </a:extLst>
          </p:cNvPr>
          <p:cNvSpPr/>
          <p:nvPr/>
        </p:nvSpPr>
        <p:spPr>
          <a:xfrm>
            <a:off x="4988541" y="1749734"/>
            <a:ext cx="1333500" cy="9779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en-US" sz="770">
                <a:solidFill>
                  <a:srgbClr val="888888"/>
                </a:solidFill>
                <a:latin typeface="Calibri"/>
                <a:ea typeface="Calibri"/>
                <a:cs typeface="Calibri"/>
              </a:rPr>
              <a:t>9 Feb 2026 – 1 May 2026</a:t>
            </a:r>
            <a:endParaRPr lang="tr-TR" sz="770">
              <a:solidFill>
                <a:srgbClr val="88888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5" name="GanttSnap:baseline:sample-act-2:variance">
            <a:extLst>
              <a:ext uri="{FF2B5EF4-FFF2-40B4-BE49-F238E27FC236}">
                <a16:creationId xmlns:a16="http://schemas.microsoft.com/office/drawing/2014/main" id="{BCD29401-D11D-451A-A7FE-8058348BDE79}"/>
              </a:ext>
            </a:extLst>
          </p:cNvPr>
          <p:cNvSpPr/>
          <p:nvPr/>
        </p:nvSpPr>
        <p:spPr>
          <a:xfrm>
            <a:off x="4988541" y="1914834"/>
            <a:ext cx="533400" cy="1524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770" b="1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+14d</a:t>
            </a:r>
          </a:p>
        </p:txBody>
      </p:sp>
      <p:sp>
        <p:nvSpPr>
          <p:cNvPr id="96" name="GanttSnap:leaderLine">
            <a:extLst>
              <a:ext uri="{FF2B5EF4-FFF2-40B4-BE49-F238E27FC236}">
                <a16:creationId xmlns:a16="http://schemas.microsoft.com/office/drawing/2014/main" id="{11FA7BFF-A1AC-4746-824D-656B8CBC333B}"/>
              </a:ext>
            </a:extLst>
          </p:cNvPr>
          <p:cNvSpPr/>
          <p:nvPr/>
        </p:nvSpPr>
        <p:spPr>
          <a:xfrm>
            <a:off x="2385794" y="2226293"/>
            <a:ext cx="1709386" cy="12700"/>
          </a:xfrm>
          <a:prstGeom prst="rect">
            <a:avLst/>
          </a:prstGeom>
          <a:solidFill>
            <a:srgbClr val="C8D0D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97" name="GanttSnap:activity:sample-act-3">
            <a:extLst>
              <a:ext uri="{FF2B5EF4-FFF2-40B4-BE49-F238E27FC236}">
                <a16:creationId xmlns:a16="http://schemas.microsoft.com/office/drawing/2014/main" id="{D35F6C2F-F117-4F93-B638-228251EEC75A}"/>
              </a:ext>
            </a:extLst>
          </p:cNvPr>
          <p:cNvSpPr/>
          <p:nvPr/>
        </p:nvSpPr>
        <p:spPr>
          <a:xfrm>
            <a:off x="4107881" y="2127868"/>
            <a:ext cx="2082231" cy="203200"/>
          </a:xfrm>
          <a:prstGeom prst="roundRect">
            <a:avLst/>
          </a:prstGeom>
          <a:solidFill>
            <a:srgbClr val="2E6F7E"/>
          </a:solidFill>
          <a:ln w="6350" cap="flat" cmpd="sng" algn="ctr">
            <a:solidFill>
              <a:srgbClr val="204E5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98" name="GanttSnap:baseline:sample-act-3">
            <a:extLst>
              <a:ext uri="{FF2B5EF4-FFF2-40B4-BE49-F238E27FC236}">
                <a16:creationId xmlns:a16="http://schemas.microsoft.com/office/drawing/2014/main" id="{96760476-30D2-4623-8959-D691A4327DB1}"/>
              </a:ext>
            </a:extLst>
          </p:cNvPr>
          <p:cNvSpPr/>
          <p:nvPr/>
        </p:nvSpPr>
        <p:spPr>
          <a:xfrm>
            <a:off x="3995761" y="2356468"/>
            <a:ext cx="1922059" cy="76200"/>
          </a:xfrm>
          <a:prstGeom prst="roundRect">
            <a:avLst/>
          </a:prstGeom>
          <a:solidFill>
            <a:srgbClr val="9AA5B1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99" name="GanttSnap:activity:sample-act-3:overlay">
            <a:extLst>
              <a:ext uri="{FF2B5EF4-FFF2-40B4-BE49-F238E27FC236}">
                <a16:creationId xmlns:a16="http://schemas.microsoft.com/office/drawing/2014/main" id="{CD260B38-49BA-4C36-9CDE-F80223F48556}"/>
              </a:ext>
            </a:extLst>
          </p:cNvPr>
          <p:cNvSpPr/>
          <p:nvPr/>
        </p:nvSpPr>
        <p:spPr>
          <a:xfrm>
            <a:off x="4107881" y="2127868"/>
            <a:ext cx="2082231" cy="203200"/>
          </a:xfrm>
          <a:prstGeom prst="roundRect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00" name="GanttSnap:activity:sample-act-3:date">
            <a:extLst>
              <a:ext uri="{FF2B5EF4-FFF2-40B4-BE49-F238E27FC236}">
                <a16:creationId xmlns:a16="http://schemas.microsoft.com/office/drawing/2014/main" id="{93436882-E7DC-412C-8F99-D7206AA31181}"/>
              </a:ext>
            </a:extLst>
          </p:cNvPr>
          <p:cNvSpPr/>
          <p:nvPr/>
        </p:nvSpPr>
        <p:spPr>
          <a:xfrm>
            <a:off x="6221862" y="2153268"/>
            <a:ext cx="1333500" cy="9779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770">
                <a:solidFill>
                  <a:srgbClr val="888888"/>
                </a:solidFill>
                <a:latin typeface="Calibri"/>
                <a:ea typeface="Calibri"/>
                <a:cs typeface="Calibri"/>
              </a:rPr>
              <a:t>9 Mar 2026 – 17 Jul 2026</a:t>
            </a:r>
          </a:p>
        </p:txBody>
      </p:sp>
      <p:sp>
        <p:nvSpPr>
          <p:cNvPr id="101" name="GanttSnap:baseline:sample-act-3:variance">
            <a:extLst>
              <a:ext uri="{FF2B5EF4-FFF2-40B4-BE49-F238E27FC236}">
                <a16:creationId xmlns:a16="http://schemas.microsoft.com/office/drawing/2014/main" id="{9B830DC7-8590-4FDD-A929-5EBB28DF87A0}"/>
              </a:ext>
            </a:extLst>
          </p:cNvPr>
          <p:cNvSpPr/>
          <p:nvPr/>
        </p:nvSpPr>
        <p:spPr>
          <a:xfrm>
            <a:off x="6221862" y="2318368"/>
            <a:ext cx="533400" cy="1524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770" b="1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+17d</a:t>
            </a:r>
          </a:p>
        </p:txBody>
      </p:sp>
      <p:sp>
        <p:nvSpPr>
          <p:cNvPr id="102" name="GanttSnap:leaderLine">
            <a:extLst>
              <a:ext uri="{FF2B5EF4-FFF2-40B4-BE49-F238E27FC236}">
                <a16:creationId xmlns:a16="http://schemas.microsoft.com/office/drawing/2014/main" id="{366F8A95-A232-48E1-8318-409CAD728B7B}"/>
              </a:ext>
            </a:extLst>
          </p:cNvPr>
          <p:cNvSpPr/>
          <p:nvPr/>
        </p:nvSpPr>
        <p:spPr>
          <a:xfrm>
            <a:off x="2619834" y="2629828"/>
            <a:ext cx="3455978" cy="12700"/>
          </a:xfrm>
          <a:prstGeom prst="rect">
            <a:avLst/>
          </a:prstGeom>
          <a:solidFill>
            <a:srgbClr val="C8D0D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03" name="GanttSnap:milestone:sample-act-4">
            <a:extLst>
              <a:ext uri="{FF2B5EF4-FFF2-40B4-BE49-F238E27FC236}">
                <a16:creationId xmlns:a16="http://schemas.microsoft.com/office/drawing/2014/main" id="{FE51DE9A-2E64-48D2-93ED-DCAEF96E68EB}"/>
              </a:ext>
            </a:extLst>
          </p:cNvPr>
          <p:cNvSpPr/>
          <p:nvPr/>
        </p:nvSpPr>
        <p:spPr>
          <a:xfrm>
            <a:off x="6088512" y="2531403"/>
            <a:ext cx="203200" cy="203200"/>
          </a:xfrm>
          <a:prstGeom prst="diamond">
            <a:avLst/>
          </a:prstGeom>
          <a:solidFill>
            <a:srgbClr val="2E6F7E"/>
          </a:solidFill>
          <a:ln w="6350" cap="flat" cmpd="sng" algn="ctr">
            <a:solidFill>
              <a:srgbClr val="204E5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04" name="GanttSnap:baseline:sample-act-4">
            <a:extLst>
              <a:ext uri="{FF2B5EF4-FFF2-40B4-BE49-F238E27FC236}">
                <a16:creationId xmlns:a16="http://schemas.microsoft.com/office/drawing/2014/main" id="{A807D105-24D1-4F0F-A579-82228ADCD973}"/>
              </a:ext>
            </a:extLst>
          </p:cNvPr>
          <p:cNvSpPr/>
          <p:nvPr/>
        </p:nvSpPr>
        <p:spPr>
          <a:xfrm>
            <a:off x="5854320" y="2734603"/>
            <a:ext cx="127000" cy="127000"/>
          </a:xfrm>
          <a:prstGeom prst="diamond">
            <a:avLst/>
          </a:prstGeom>
          <a:solidFill>
            <a:srgbClr val="9AA5B1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05" name="GanttSnap:milestone:sample-act-4:overlay">
            <a:extLst>
              <a:ext uri="{FF2B5EF4-FFF2-40B4-BE49-F238E27FC236}">
                <a16:creationId xmlns:a16="http://schemas.microsoft.com/office/drawing/2014/main" id="{4C5784EC-E61D-45E2-8768-43E30FC7147E}"/>
              </a:ext>
            </a:extLst>
          </p:cNvPr>
          <p:cNvSpPr/>
          <p:nvPr/>
        </p:nvSpPr>
        <p:spPr>
          <a:xfrm>
            <a:off x="6088512" y="2531403"/>
            <a:ext cx="203200" cy="203200"/>
          </a:xfrm>
          <a:prstGeom prst="diamond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06" name="GanttSnap:milestone:sample-act-4:date">
            <a:extLst>
              <a:ext uri="{FF2B5EF4-FFF2-40B4-BE49-F238E27FC236}">
                <a16:creationId xmlns:a16="http://schemas.microsoft.com/office/drawing/2014/main" id="{5A72326A-41FE-4A56-8486-6C6561C00272}"/>
              </a:ext>
            </a:extLst>
          </p:cNvPr>
          <p:cNvSpPr/>
          <p:nvPr/>
        </p:nvSpPr>
        <p:spPr>
          <a:xfrm>
            <a:off x="6323462" y="2569503"/>
            <a:ext cx="622300" cy="1397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670">
                <a:solidFill>
                  <a:srgbClr val="888888"/>
                </a:solidFill>
                <a:latin typeface="Calibri"/>
                <a:ea typeface="Calibri"/>
                <a:cs typeface="Calibri"/>
              </a:rPr>
              <a:t>17 Jul 2026</a:t>
            </a:r>
          </a:p>
        </p:txBody>
      </p:sp>
      <p:sp>
        <p:nvSpPr>
          <p:cNvPr id="107" name="GanttSnap:baseline:sample-act-4:variance">
            <a:extLst>
              <a:ext uri="{FF2B5EF4-FFF2-40B4-BE49-F238E27FC236}">
                <a16:creationId xmlns:a16="http://schemas.microsoft.com/office/drawing/2014/main" id="{42A615C5-5E06-467A-B083-BB0D9A92343C}"/>
              </a:ext>
            </a:extLst>
          </p:cNvPr>
          <p:cNvSpPr/>
          <p:nvPr/>
        </p:nvSpPr>
        <p:spPr>
          <a:xfrm>
            <a:off x="6977512" y="2569503"/>
            <a:ext cx="508000" cy="1397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670" b="1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+17d</a:t>
            </a:r>
          </a:p>
        </p:txBody>
      </p:sp>
      <p:sp>
        <p:nvSpPr>
          <p:cNvPr id="108" name="GanttSnap:leaderLine">
            <a:extLst>
              <a:ext uri="{FF2B5EF4-FFF2-40B4-BE49-F238E27FC236}">
                <a16:creationId xmlns:a16="http://schemas.microsoft.com/office/drawing/2014/main" id="{EC5E4740-5F4E-4115-BE4E-176AB02456CA}"/>
              </a:ext>
            </a:extLst>
          </p:cNvPr>
          <p:cNvSpPr/>
          <p:nvPr/>
        </p:nvSpPr>
        <p:spPr>
          <a:xfrm>
            <a:off x="2496403" y="3033362"/>
            <a:ext cx="2607859" cy="12700"/>
          </a:xfrm>
          <a:prstGeom prst="rect">
            <a:avLst/>
          </a:prstGeom>
          <a:solidFill>
            <a:srgbClr val="C8D0D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09" name="GanttSnap:activity:sample-act-6">
            <a:extLst>
              <a:ext uri="{FF2B5EF4-FFF2-40B4-BE49-F238E27FC236}">
                <a16:creationId xmlns:a16="http://schemas.microsoft.com/office/drawing/2014/main" id="{CB2A9439-F827-4ACD-BD51-A42021770CDF}"/>
              </a:ext>
            </a:extLst>
          </p:cNvPr>
          <p:cNvSpPr/>
          <p:nvPr/>
        </p:nvSpPr>
        <p:spPr>
          <a:xfrm>
            <a:off x="5116962" y="2934937"/>
            <a:ext cx="1970111" cy="203200"/>
          </a:xfrm>
          <a:prstGeom prst="roundRect">
            <a:avLst/>
          </a:prstGeom>
          <a:solidFill>
            <a:srgbClr val="8C5A3C"/>
          </a:solidFill>
          <a:ln w="6350" cap="flat" cmpd="sng" algn="ctr">
            <a:solidFill>
              <a:srgbClr val="623F2A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10" name="GanttSnap:baseline:sample-act-6">
            <a:extLst>
              <a:ext uri="{FF2B5EF4-FFF2-40B4-BE49-F238E27FC236}">
                <a16:creationId xmlns:a16="http://schemas.microsoft.com/office/drawing/2014/main" id="{C513CEAE-9468-4EAC-A95A-E5B26830F9E9}"/>
              </a:ext>
            </a:extLst>
          </p:cNvPr>
          <p:cNvSpPr/>
          <p:nvPr/>
        </p:nvSpPr>
        <p:spPr>
          <a:xfrm>
            <a:off x="5004842" y="3163537"/>
            <a:ext cx="1857991" cy="76200"/>
          </a:xfrm>
          <a:prstGeom prst="roundRect">
            <a:avLst/>
          </a:prstGeom>
          <a:solidFill>
            <a:srgbClr val="9AA5B1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11" name="GanttSnap:activity:sample-act-6:overlay">
            <a:extLst>
              <a:ext uri="{FF2B5EF4-FFF2-40B4-BE49-F238E27FC236}">
                <a16:creationId xmlns:a16="http://schemas.microsoft.com/office/drawing/2014/main" id="{7FF7A7F7-3076-4964-B42E-9313EB1EB99F}"/>
              </a:ext>
            </a:extLst>
          </p:cNvPr>
          <p:cNvSpPr/>
          <p:nvPr/>
        </p:nvSpPr>
        <p:spPr>
          <a:xfrm>
            <a:off x="5116962" y="2934937"/>
            <a:ext cx="1970111" cy="203200"/>
          </a:xfrm>
          <a:prstGeom prst="roundRect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12" name="GanttSnap:activity:sample-act-6:date">
            <a:extLst>
              <a:ext uri="{FF2B5EF4-FFF2-40B4-BE49-F238E27FC236}">
                <a16:creationId xmlns:a16="http://schemas.microsoft.com/office/drawing/2014/main" id="{70804E23-911C-4B81-A2B8-ED6095C75153}"/>
              </a:ext>
            </a:extLst>
          </p:cNvPr>
          <p:cNvSpPr/>
          <p:nvPr/>
        </p:nvSpPr>
        <p:spPr>
          <a:xfrm>
            <a:off x="7118823" y="2960337"/>
            <a:ext cx="1435100" cy="9779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en-US" sz="770">
                <a:solidFill>
                  <a:srgbClr val="888888"/>
                </a:solidFill>
                <a:latin typeface="Calibri"/>
                <a:ea typeface="Calibri"/>
                <a:cs typeface="Calibri"/>
              </a:rPr>
              <a:t>11 May 2026 – 11 Sep 2026</a:t>
            </a:r>
            <a:endParaRPr lang="tr-TR" sz="770">
              <a:solidFill>
                <a:srgbClr val="88888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3" name="GanttSnap:baseline:sample-act-6:variance">
            <a:extLst>
              <a:ext uri="{FF2B5EF4-FFF2-40B4-BE49-F238E27FC236}">
                <a16:creationId xmlns:a16="http://schemas.microsoft.com/office/drawing/2014/main" id="{9108620F-6139-4768-AA72-E66B45BBD128}"/>
              </a:ext>
            </a:extLst>
          </p:cNvPr>
          <p:cNvSpPr/>
          <p:nvPr/>
        </p:nvSpPr>
        <p:spPr>
          <a:xfrm>
            <a:off x="7118823" y="3125437"/>
            <a:ext cx="533400" cy="1524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770" b="1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+14d</a:t>
            </a:r>
          </a:p>
        </p:txBody>
      </p:sp>
      <p:sp>
        <p:nvSpPr>
          <p:cNvPr id="114" name="GanttSnap:leaderLine">
            <a:extLst>
              <a:ext uri="{FF2B5EF4-FFF2-40B4-BE49-F238E27FC236}">
                <a16:creationId xmlns:a16="http://schemas.microsoft.com/office/drawing/2014/main" id="{24C05E46-E0C9-453B-9177-53172E6B7266}"/>
              </a:ext>
            </a:extLst>
          </p:cNvPr>
          <p:cNvSpPr/>
          <p:nvPr/>
        </p:nvSpPr>
        <p:spPr>
          <a:xfrm>
            <a:off x="2493196" y="3436896"/>
            <a:ext cx="3620147" cy="12700"/>
          </a:xfrm>
          <a:prstGeom prst="rect">
            <a:avLst/>
          </a:prstGeom>
          <a:solidFill>
            <a:srgbClr val="C8D0D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15" name="GanttSnap:activity:sample-act-7">
            <a:extLst>
              <a:ext uri="{FF2B5EF4-FFF2-40B4-BE49-F238E27FC236}">
                <a16:creationId xmlns:a16="http://schemas.microsoft.com/office/drawing/2014/main" id="{06884EB1-6A39-417B-8714-951246235475}"/>
              </a:ext>
            </a:extLst>
          </p:cNvPr>
          <p:cNvSpPr/>
          <p:nvPr/>
        </p:nvSpPr>
        <p:spPr>
          <a:xfrm>
            <a:off x="6126044" y="3338471"/>
            <a:ext cx="1970111" cy="203200"/>
          </a:xfrm>
          <a:prstGeom prst="roundRect">
            <a:avLst/>
          </a:prstGeom>
          <a:solidFill>
            <a:srgbClr val="8C5A3C"/>
          </a:solidFill>
          <a:ln w="6350" cap="flat" cmpd="sng" algn="ctr">
            <a:solidFill>
              <a:srgbClr val="623F2A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16" name="GanttSnap:baseline:sample-act-7">
            <a:extLst>
              <a:ext uri="{FF2B5EF4-FFF2-40B4-BE49-F238E27FC236}">
                <a16:creationId xmlns:a16="http://schemas.microsoft.com/office/drawing/2014/main" id="{5EC8D009-8893-4BA9-AD44-F797CA53F5A2}"/>
              </a:ext>
            </a:extLst>
          </p:cNvPr>
          <p:cNvSpPr/>
          <p:nvPr/>
        </p:nvSpPr>
        <p:spPr>
          <a:xfrm>
            <a:off x="6013923" y="3567071"/>
            <a:ext cx="2306471" cy="76200"/>
          </a:xfrm>
          <a:prstGeom prst="roundRect">
            <a:avLst/>
          </a:prstGeom>
          <a:solidFill>
            <a:srgbClr val="9AA5B1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17" name="GanttSnap:activity:sample-act-7:overlay">
            <a:extLst>
              <a:ext uri="{FF2B5EF4-FFF2-40B4-BE49-F238E27FC236}">
                <a16:creationId xmlns:a16="http://schemas.microsoft.com/office/drawing/2014/main" id="{06C71B51-3D71-4D21-A155-E35EEFCA79C4}"/>
              </a:ext>
            </a:extLst>
          </p:cNvPr>
          <p:cNvSpPr/>
          <p:nvPr/>
        </p:nvSpPr>
        <p:spPr>
          <a:xfrm>
            <a:off x="6126044" y="3338471"/>
            <a:ext cx="1167918" cy="203200"/>
          </a:xfrm>
          <a:prstGeom prst="roundRect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18" name="GanttSnap:activity:sample-act-7:date">
            <a:extLst>
              <a:ext uri="{FF2B5EF4-FFF2-40B4-BE49-F238E27FC236}">
                <a16:creationId xmlns:a16="http://schemas.microsoft.com/office/drawing/2014/main" id="{7398EF27-3719-49B0-AEDF-B47DB10E88AD}"/>
              </a:ext>
            </a:extLst>
          </p:cNvPr>
          <p:cNvSpPr/>
          <p:nvPr/>
        </p:nvSpPr>
        <p:spPr>
          <a:xfrm>
            <a:off x="8127905" y="3363871"/>
            <a:ext cx="1371600" cy="9779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770">
                <a:solidFill>
                  <a:srgbClr val="888888"/>
                </a:solidFill>
                <a:latin typeface="Calibri"/>
                <a:ea typeface="Calibri"/>
                <a:cs typeface="Calibri"/>
              </a:rPr>
              <a:t>13 Jul 2026 – 13 Nov 2026</a:t>
            </a:r>
          </a:p>
        </p:txBody>
      </p:sp>
      <p:sp>
        <p:nvSpPr>
          <p:cNvPr id="119" name="GanttSnap:baseline:sample-act-7:variance">
            <a:extLst>
              <a:ext uri="{FF2B5EF4-FFF2-40B4-BE49-F238E27FC236}">
                <a16:creationId xmlns:a16="http://schemas.microsoft.com/office/drawing/2014/main" id="{21A4008D-6C2A-4969-9B9C-66A6690F4BE3}"/>
              </a:ext>
            </a:extLst>
          </p:cNvPr>
          <p:cNvSpPr/>
          <p:nvPr/>
        </p:nvSpPr>
        <p:spPr>
          <a:xfrm>
            <a:off x="8352145" y="3528971"/>
            <a:ext cx="533400" cy="1524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770" b="1">
                <a:solidFill>
                  <a:srgbClr val="2E7D32"/>
                </a:solidFill>
                <a:latin typeface="Calibri"/>
                <a:ea typeface="Calibri"/>
                <a:cs typeface="Calibri"/>
              </a:rPr>
              <a:t>−14d</a:t>
            </a:r>
          </a:p>
        </p:txBody>
      </p:sp>
      <p:sp>
        <p:nvSpPr>
          <p:cNvPr id="120" name="GanttSnap:leaderLine">
            <a:extLst>
              <a:ext uri="{FF2B5EF4-FFF2-40B4-BE49-F238E27FC236}">
                <a16:creationId xmlns:a16="http://schemas.microsoft.com/office/drawing/2014/main" id="{9DF91D7F-D0BE-4E5A-96EC-06806BA8D258}"/>
              </a:ext>
            </a:extLst>
          </p:cNvPr>
          <p:cNvSpPr/>
          <p:nvPr/>
        </p:nvSpPr>
        <p:spPr>
          <a:xfrm>
            <a:off x="2651894" y="3840431"/>
            <a:ext cx="4262308" cy="12700"/>
          </a:xfrm>
          <a:prstGeom prst="rect">
            <a:avLst/>
          </a:prstGeom>
          <a:solidFill>
            <a:srgbClr val="C8D0D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21" name="GanttSnap:activity:sample-act-8">
            <a:extLst>
              <a:ext uri="{FF2B5EF4-FFF2-40B4-BE49-F238E27FC236}">
                <a16:creationId xmlns:a16="http://schemas.microsoft.com/office/drawing/2014/main" id="{9C012EAF-00A5-45F2-80BE-868EFDCE5AF6}"/>
              </a:ext>
            </a:extLst>
          </p:cNvPr>
          <p:cNvSpPr/>
          <p:nvPr/>
        </p:nvSpPr>
        <p:spPr>
          <a:xfrm>
            <a:off x="6926902" y="3742006"/>
            <a:ext cx="2402574" cy="203200"/>
          </a:xfrm>
          <a:prstGeom prst="roundRect">
            <a:avLst/>
          </a:prstGeom>
          <a:solidFill>
            <a:srgbClr val="8C5A3C"/>
          </a:solidFill>
          <a:ln w="6350" cap="flat" cmpd="sng" algn="ctr">
            <a:solidFill>
              <a:srgbClr val="623F2A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22" name="GanttSnap:baseline:sample-act-8">
            <a:extLst>
              <a:ext uri="{FF2B5EF4-FFF2-40B4-BE49-F238E27FC236}">
                <a16:creationId xmlns:a16="http://schemas.microsoft.com/office/drawing/2014/main" id="{C13E191C-5098-4275-88F7-D521DC5D5DB5}"/>
              </a:ext>
            </a:extLst>
          </p:cNvPr>
          <p:cNvSpPr/>
          <p:nvPr/>
        </p:nvSpPr>
        <p:spPr>
          <a:xfrm>
            <a:off x="6926902" y="3970606"/>
            <a:ext cx="2402574" cy="76200"/>
          </a:xfrm>
          <a:prstGeom prst="roundRect">
            <a:avLst/>
          </a:prstGeom>
          <a:solidFill>
            <a:srgbClr val="9AA5B1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23" name="GanttSnap:activity:sample-act-8:overlay">
            <a:extLst>
              <a:ext uri="{FF2B5EF4-FFF2-40B4-BE49-F238E27FC236}">
                <a16:creationId xmlns:a16="http://schemas.microsoft.com/office/drawing/2014/main" id="{769506BF-1964-4883-978E-622255FDBBC2}"/>
              </a:ext>
            </a:extLst>
          </p:cNvPr>
          <p:cNvSpPr/>
          <p:nvPr/>
        </p:nvSpPr>
        <p:spPr>
          <a:xfrm>
            <a:off x="6926902" y="3742006"/>
            <a:ext cx="367060" cy="203200"/>
          </a:xfrm>
          <a:prstGeom prst="roundRect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24" name="GanttSnap:activity:sample-act-8:date">
            <a:extLst>
              <a:ext uri="{FF2B5EF4-FFF2-40B4-BE49-F238E27FC236}">
                <a16:creationId xmlns:a16="http://schemas.microsoft.com/office/drawing/2014/main" id="{56FEDDAA-BC0F-4964-AAB5-659433DDBA2C}"/>
              </a:ext>
            </a:extLst>
          </p:cNvPr>
          <p:cNvSpPr/>
          <p:nvPr/>
        </p:nvSpPr>
        <p:spPr>
          <a:xfrm>
            <a:off x="9361226" y="3767406"/>
            <a:ext cx="1333500" cy="9779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nl-NL" sz="770">
                <a:solidFill>
                  <a:srgbClr val="888888"/>
                </a:solidFill>
                <a:latin typeface="Calibri"/>
                <a:ea typeface="Calibri"/>
                <a:cs typeface="Calibri"/>
              </a:rPr>
              <a:t>1 Sep 2026 – 29 Jan 2027</a:t>
            </a:r>
            <a:endParaRPr lang="tr-TR" sz="770">
              <a:solidFill>
                <a:srgbClr val="88888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5" name="GanttSnap:leaderLine">
            <a:extLst>
              <a:ext uri="{FF2B5EF4-FFF2-40B4-BE49-F238E27FC236}">
                <a16:creationId xmlns:a16="http://schemas.microsoft.com/office/drawing/2014/main" id="{F095B540-85AE-430E-98E5-6234CBDC3797}"/>
              </a:ext>
            </a:extLst>
          </p:cNvPr>
          <p:cNvSpPr/>
          <p:nvPr/>
        </p:nvSpPr>
        <p:spPr>
          <a:xfrm>
            <a:off x="2372971" y="4243965"/>
            <a:ext cx="6061155" cy="12700"/>
          </a:xfrm>
          <a:prstGeom prst="rect">
            <a:avLst/>
          </a:prstGeom>
          <a:solidFill>
            <a:srgbClr val="C8D0D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26" name="GanttSnap:milestone:sample-act-9">
            <a:extLst>
              <a:ext uri="{FF2B5EF4-FFF2-40B4-BE49-F238E27FC236}">
                <a16:creationId xmlns:a16="http://schemas.microsoft.com/office/drawing/2014/main" id="{F782B0AC-9CBE-436F-9198-4BF6FB048E50}"/>
              </a:ext>
            </a:extLst>
          </p:cNvPr>
          <p:cNvSpPr/>
          <p:nvPr/>
        </p:nvSpPr>
        <p:spPr>
          <a:xfrm>
            <a:off x="9227876" y="4145540"/>
            <a:ext cx="203200" cy="203200"/>
          </a:xfrm>
          <a:prstGeom prst="diamond">
            <a:avLst/>
          </a:prstGeom>
          <a:solidFill>
            <a:srgbClr val="8C5A3C"/>
          </a:solidFill>
          <a:ln w="6350" cap="flat" cmpd="sng" algn="ctr">
            <a:solidFill>
              <a:srgbClr val="623F2A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27" name="GanttSnap:baseline:sample-act-9">
            <a:extLst>
              <a:ext uri="{FF2B5EF4-FFF2-40B4-BE49-F238E27FC236}">
                <a16:creationId xmlns:a16="http://schemas.microsoft.com/office/drawing/2014/main" id="{4B7733C7-648B-488F-BEA5-A5011BEC4DCA}"/>
              </a:ext>
            </a:extLst>
          </p:cNvPr>
          <p:cNvSpPr/>
          <p:nvPr/>
        </p:nvSpPr>
        <p:spPr>
          <a:xfrm>
            <a:off x="9265976" y="4348740"/>
            <a:ext cx="127000" cy="127000"/>
          </a:xfrm>
          <a:prstGeom prst="diamond">
            <a:avLst/>
          </a:prstGeom>
          <a:solidFill>
            <a:srgbClr val="9AA5B1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28" name="GanttSnap:milestone:sample-act-9:date">
            <a:extLst>
              <a:ext uri="{FF2B5EF4-FFF2-40B4-BE49-F238E27FC236}">
                <a16:creationId xmlns:a16="http://schemas.microsoft.com/office/drawing/2014/main" id="{2344AEE6-17F9-437E-B2D3-B5A1E88D5D5A}"/>
              </a:ext>
            </a:extLst>
          </p:cNvPr>
          <p:cNvSpPr/>
          <p:nvPr/>
        </p:nvSpPr>
        <p:spPr>
          <a:xfrm>
            <a:off x="8548426" y="4183640"/>
            <a:ext cx="647700" cy="1397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r"/>
            <a:r>
              <a:rPr lang="tr-TR" sz="670">
                <a:solidFill>
                  <a:srgbClr val="888888"/>
                </a:solidFill>
                <a:latin typeface="Calibri"/>
                <a:ea typeface="Calibri"/>
                <a:cs typeface="Calibri"/>
              </a:rPr>
              <a:t>29 Jan 2027</a:t>
            </a:r>
          </a:p>
        </p:txBody>
      </p:sp>
      <p:sp>
        <p:nvSpPr>
          <p:cNvPr id="129" name="GanttSnap:leaderLine">
            <a:extLst>
              <a:ext uri="{FF2B5EF4-FFF2-40B4-BE49-F238E27FC236}">
                <a16:creationId xmlns:a16="http://schemas.microsoft.com/office/drawing/2014/main" id="{AD90B903-C831-4E19-A77E-FE1CF81AF5F2}"/>
              </a:ext>
            </a:extLst>
          </p:cNvPr>
          <p:cNvSpPr/>
          <p:nvPr/>
        </p:nvSpPr>
        <p:spPr>
          <a:xfrm>
            <a:off x="2204656" y="4647499"/>
            <a:ext cx="4245047" cy="12700"/>
          </a:xfrm>
          <a:prstGeom prst="rect">
            <a:avLst/>
          </a:prstGeom>
          <a:solidFill>
            <a:srgbClr val="C8D0D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30" name="GanttSnap:activity:sample-act-11">
            <a:extLst>
              <a:ext uri="{FF2B5EF4-FFF2-40B4-BE49-F238E27FC236}">
                <a16:creationId xmlns:a16="http://schemas.microsoft.com/office/drawing/2014/main" id="{BAC3981F-97E6-4998-BF64-D8E574898B12}"/>
              </a:ext>
            </a:extLst>
          </p:cNvPr>
          <p:cNvSpPr/>
          <p:nvPr/>
        </p:nvSpPr>
        <p:spPr>
          <a:xfrm>
            <a:off x="6462404" y="4549074"/>
            <a:ext cx="2642832" cy="203200"/>
          </a:xfrm>
          <a:prstGeom prst="roundRect">
            <a:avLst/>
          </a:prstGeom>
          <a:solidFill>
            <a:srgbClr val="5A5F8A"/>
          </a:solidFill>
          <a:ln w="6350" cap="flat" cmpd="sng" algn="ctr">
            <a:solidFill>
              <a:srgbClr val="3F4361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31" name="GanttSnap:baseline:sample-act-11">
            <a:extLst>
              <a:ext uri="{FF2B5EF4-FFF2-40B4-BE49-F238E27FC236}">
                <a16:creationId xmlns:a16="http://schemas.microsoft.com/office/drawing/2014/main" id="{3DB4C648-D535-4D04-9CFD-6400A9222D58}"/>
              </a:ext>
            </a:extLst>
          </p:cNvPr>
          <p:cNvSpPr/>
          <p:nvPr/>
        </p:nvSpPr>
        <p:spPr>
          <a:xfrm>
            <a:off x="6462404" y="4777674"/>
            <a:ext cx="2418591" cy="76200"/>
          </a:xfrm>
          <a:prstGeom prst="roundRect">
            <a:avLst/>
          </a:prstGeom>
          <a:solidFill>
            <a:srgbClr val="9AA5B1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32" name="GanttSnap:activity:sample-act-11:overlay">
            <a:extLst>
              <a:ext uri="{FF2B5EF4-FFF2-40B4-BE49-F238E27FC236}">
                <a16:creationId xmlns:a16="http://schemas.microsoft.com/office/drawing/2014/main" id="{3923F66E-3866-402B-9600-C095E84FF364}"/>
              </a:ext>
            </a:extLst>
          </p:cNvPr>
          <p:cNvSpPr/>
          <p:nvPr/>
        </p:nvSpPr>
        <p:spPr>
          <a:xfrm>
            <a:off x="6462404" y="4549074"/>
            <a:ext cx="831557" cy="203200"/>
          </a:xfrm>
          <a:prstGeom prst="roundRect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33" name="GanttSnap:activity:sample-act-11:date">
            <a:extLst>
              <a:ext uri="{FF2B5EF4-FFF2-40B4-BE49-F238E27FC236}">
                <a16:creationId xmlns:a16="http://schemas.microsoft.com/office/drawing/2014/main" id="{7F2E37D3-3889-4874-A66B-FC709CB69A48}"/>
              </a:ext>
            </a:extLst>
          </p:cNvPr>
          <p:cNvSpPr/>
          <p:nvPr/>
        </p:nvSpPr>
        <p:spPr>
          <a:xfrm>
            <a:off x="9136986" y="4574474"/>
            <a:ext cx="1346200" cy="9779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nl-NL" sz="770">
                <a:solidFill>
                  <a:srgbClr val="888888"/>
                </a:solidFill>
                <a:latin typeface="Calibri"/>
                <a:ea typeface="Calibri"/>
                <a:cs typeface="Calibri"/>
              </a:rPr>
              <a:t>3 Aug 2026 – 15 Jan 2027</a:t>
            </a:r>
            <a:endParaRPr lang="tr-TR" sz="770">
              <a:solidFill>
                <a:srgbClr val="88888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4" name="GanttSnap:baseline:sample-act-11:variance">
            <a:extLst>
              <a:ext uri="{FF2B5EF4-FFF2-40B4-BE49-F238E27FC236}">
                <a16:creationId xmlns:a16="http://schemas.microsoft.com/office/drawing/2014/main" id="{71C44BEC-E5CB-4EC6-AEC3-1C617AFA8D0F}"/>
              </a:ext>
            </a:extLst>
          </p:cNvPr>
          <p:cNvSpPr/>
          <p:nvPr/>
        </p:nvSpPr>
        <p:spPr>
          <a:xfrm>
            <a:off x="9136986" y="4739574"/>
            <a:ext cx="533400" cy="1524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770" b="1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+14d</a:t>
            </a:r>
          </a:p>
        </p:txBody>
      </p:sp>
      <p:sp>
        <p:nvSpPr>
          <p:cNvPr id="135" name="GanttSnap:leaderLine">
            <a:extLst>
              <a:ext uri="{FF2B5EF4-FFF2-40B4-BE49-F238E27FC236}">
                <a16:creationId xmlns:a16="http://schemas.microsoft.com/office/drawing/2014/main" id="{D11AEE53-6201-4EA8-BFF6-94FBAA9EDB4C}"/>
              </a:ext>
            </a:extLst>
          </p:cNvPr>
          <p:cNvSpPr/>
          <p:nvPr/>
        </p:nvSpPr>
        <p:spPr>
          <a:xfrm>
            <a:off x="2429077" y="5051034"/>
            <a:ext cx="4260979" cy="12700"/>
          </a:xfrm>
          <a:prstGeom prst="rect">
            <a:avLst/>
          </a:prstGeom>
          <a:solidFill>
            <a:srgbClr val="C8D0D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36" name="GanttSnap:activity:sample-act-12">
            <a:extLst>
              <a:ext uri="{FF2B5EF4-FFF2-40B4-BE49-F238E27FC236}">
                <a16:creationId xmlns:a16="http://schemas.microsoft.com/office/drawing/2014/main" id="{DD59F024-CB9D-4452-ABD3-5607F7B27B8D}"/>
              </a:ext>
            </a:extLst>
          </p:cNvPr>
          <p:cNvSpPr/>
          <p:nvPr/>
        </p:nvSpPr>
        <p:spPr>
          <a:xfrm>
            <a:off x="8144206" y="4952609"/>
            <a:ext cx="2642832" cy="203200"/>
          </a:xfrm>
          <a:prstGeom prst="roundRect">
            <a:avLst/>
          </a:prstGeom>
          <a:solidFill>
            <a:srgbClr val="5A5F8A"/>
          </a:solidFill>
          <a:ln w="6350" cap="flat" cmpd="sng" algn="ctr">
            <a:solidFill>
              <a:srgbClr val="3F4361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37" name="GanttSnap:baseline:sample-act-12">
            <a:extLst>
              <a:ext uri="{FF2B5EF4-FFF2-40B4-BE49-F238E27FC236}">
                <a16:creationId xmlns:a16="http://schemas.microsoft.com/office/drawing/2014/main" id="{F2E9EC21-FB5F-4B78-A156-9F7BFED3BC17}"/>
              </a:ext>
            </a:extLst>
          </p:cNvPr>
          <p:cNvSpPr/>
          <p:nvPr/>
        </p:nvSpPr>
        <p:spPr>
          <a:xfrm>
            <a:off x="7919966" y="5181209"/>
            <a:ext cx="2642832" cy="76200"/>
          </a:xfrm>
          <a:prstGeom prst="roundRect">
            <a:avLst/>
          </a:prstGeom>
          <a:solidFill>
            <a:srgbClr val="9AA5B1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38" name="GanttSnap:activity:sample-act-12:date">
            <a:extLst>
              <a:ext uri="{FF2B5EF4-FFF2-40B4-BE49-F238E27FC236}">
                <a16:creationId xmlns:a16="http://schemas.microsoft.com/office/drawing/2014/main" id="{9D5E0608-7489-4D1D-8D7A-52DAEBDDE302}"/>
              </a:ext>
            </a:extLst>
          </p:cNvPr>
          <p:cNvSpPr/>
          <p:nvPr/>
        </p:nvSpPr>
        <p:spPr>
          <a:xfrm>
            <a:off x="6702756" y="4978009"/>
            <a:ext cx="1409700" cy="9779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r"/>
            <a:r>
              <a:rPr lang="da-DK" sz="770">
                <a:solidFill>
                  <a:srgbClr val="888888"/>
                </a:solidFill>
                <a:latin typeface="Calibri"/>
                <a:ea typeface="Calibri"/>
                <a:cs typeface="Calibri"/>
              </a:rPr>
              <a:t>16 Nov 2026 – 30 Apr 2027</a:t>
            </a:r>
            <a:endParaRPr lang="tr-TR" sz="770">
              <a:solidFill>
                <a:srgbClr val="88888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9" name="GanttSnap:baseline:sample-act-12:variance">
            <a:extLst>
              <a:ext uri="{FF2B5EF4-FFF2-40B4-BE49-F238E27FC236}">
                <a16:creationId xmlns:a16="http://schemas.microsoft.com/office/drawing/2014/main" id="{ECB61187-B070-4A97-89C4-1C937E984A27}"/>
              </a:ext>
            </a:extLst>
          </p:cNvPr>
          <p:cNvSpPr/>
          <p:nvPr/>
        </p:nvSpPr>
        <p:spPr>
          <a:xfrm>
            <a:off x="10818788" y="5143109"/>
            <a:ext cx="533400" cy="1524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770" b="1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+14d</a:t>
            </a:r>
          </a:p>
        </p:txBody>
      </p:sp>
      <p:sp>
        <p:nvSpPr>
          <p:cNvPr id="140" name="GanttSnap:leaderLine">
            <a:extLst>
              <a:ext uri="{FF2B5EF4-FFF2-40B4-BE49-F238E27FC236}">
                <a16:creationId xmlns:a16="http://schemas.microsoft.com/office/drawing/2014/main" id="{69762250-5437-4CF5-8FA6-DC61F9F4D71A}"/>
              </a:ext>
            </a:extLst>
          </p:cNvPr>
          <p:cNvSpPr/>
          <p:nvPr/>
        </p:nvSpPr>
        <p:spPr>
          <a:xfrm>
            <a:off x="2286408" y="5454568"/>
            <a:ext cx="5700469" cy="12700"/>
          </a:xfrm>
          <a:prstGeom prst="rect">
            <a:avLst/>
          </a:prstGeom>
          <a:solidFill>
            <a:srgbClr val="C8D0D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41" name="GanttSnap:activity:sample-act-13">
            <a:extLst>
              <a:ext uri="{FF2B5EF4-FFF2-40B4-BE49-F238E27FC236}">
                <a16:creationId xmlns:a16="http://schemas.microsoft.com/office/drawing/2014/main" id="{D6BCF7F7-991C-4A99-A154-D94EF893E5E7}"/>
              </a:ext>
            </a:extLst>
          </p:cNvPr>
          <p:cNvSpPr/>
          <p:nvPr/>
        </p:nvSpPr>
        <p:spPr>
          <a:xfrm>
            <a:off x="9377528" y="5356143"/>
            <a:ext cx="2306471" cy="203200"/>
          </a:xfrm>
          <a:prstGeom prst="roundRect">
            <a:avLst/>
          </a:prstGeom>
          <a:solidFill>
            <a:srgbClr val="5A5F8A"/>
          </a:solidFill>
          <a:ln w="6350" cap="flat" cmpd="sng" algn="ctr">
            <a:solidFill>
              <a:srgbClr val="3F4361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42" name="GanttSnap:baseline:sample-act-13">
            <a:extLst>
              <a:ext uri="{FF2B5EF4-FFF2-40B4-BE49-F238E27FC236}">
                <a16:creationId xmlns:a16="http://schemas.microsoft.com/office/drawing/2014/main" id="{F8CD19A8-FC89-46F9-922C-1F1892FC3ED0}"/>
              </a:ext>
            </a:extLst>
          </p:cNvPr>
          <p:cNvSpPr/>
          <p:nvPr/>
        </p:nvSpPr>
        <p:spPr>
          <a:xfrm>
            <a:off x="9153288" y="5584743"/>
            <a:ext cx="2194351" cy="76200"/>
          </a:xfrm>
          <a:prstGeom prst="roundRect">
            <a:avLst/>
          </a:prstGeom>
          <a:solidFill>
            <a:srgbClr val="9AA5B1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43" name="GanttSnap:activity:sample-act-13:date">
            <a:extLst>
              <a:ext uri="{FF2B5EF4-FFF2-40B4-BE49-F238E27FC236}">
                <a16:creationId xmlns:a16="http://schemas.microsoft.com/office/drawing/2014/main" id="{9C6414B7-D693-452F-A7C4-0F2ACF9AD956}"/>
              </a:ext>
            </a:extLst>
          </p:cNvPr>
          <p:cNvSpPr/>
          <p:nvPr/>
        </p:nvSpPr>
        <p:spPr>
          <a:xfrm>
            <a:off x="7999578" y="5381543"/>
            <a:ext cx="1346200" cy="9779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r"/>
            <a:r>
              <a:rPr lang="tr-TR" sz="770">
                <a:solidFill>
                  <a:srgbClr val="888888"/>
                </a:solidFill>
                <a:latin typeface="Calibri"/>
                <a:ea typeface="Calibri"/>
                <a:cs typeface="Calibri"/>
              </a:rPr>
              <a:t>1 Feb 2027 – 25 Jun 2027</a:t>
            </a:r>
          </a:p>
        </p:txBody>
      </p:sp>
      <p:sp>
        <p:nvSpPr>
          <p:cNvPr id="144" name="GanttSnap:baseline:sample-act-13:variance">
            <a:extLst>
              <a:ext uri="{FF2B5EF4-FFF2-40B4-BE49-F238E27FC236}">
                <a16:creationId xmlns:a16="http://schemas.microsoft.com/office/drawing/2014/main" id="{4EBA1B6B-1D80-44C8-B48C-68C0A453A37D}"/>
              </a:ext>
            </a:extLst>
          </p:cNvPr>
          <p:cNvSpPr/>
          <p:nvPr/>
        </p:nvSpPr>
        <p:spPr>
          <a:xfrm>
            <a:off x="11715750" y="5546643"/>
            <a:ext cx="533400" cy="1524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770" b="1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+21d</a:t>
            </a:r>
          </a:p>
        </p:txBody>
      </p:sp>
      <p:sp>
        <p:nvSpPr>
          <p:cNvPr id="145" name="GanttSnap:leaderLine">
            <a:extLst>
              <a:ext uri="{FF2B5EF4-FFF2-40B4-BE49-F238E27FC236}">
                <a16:creationId xmlns:a16="http://schemas.microsoft.com/office/drawing/2014/main" id="{FB29AAA7-D794-4744-A828-05456E8709EB}"/>
              </a:ext>
            </a:extLst>
          </p:cNvPr>
          <p:cNvSpPr/>
          <p:nvPr/>
        </p:nvSpPr>
        <p:spPr>
          <a:xfrm>
            <a:off x="2417856" y="5858102"/>
            <a:ext cx="8370794" cy="12700"/>
          </a:xfrm>
          <a:prstGeom prst="rect">
            <a:avLst/>
          </a:prstGeom>
          <a:solidFill>
            <a:srgbClr val="C8D0D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46" name="GanttSnap:milestone:sample-act-14">
            <a:extLst>
              <a:ext uri="{FF2B5EF4-FFF2-40B4-BE49-F238E27FC236}">
                <a16:creationId xmlns:a16="http://schemas.microsoft.com/office/drawing/2014/main" id="{BF5A9521-416E-48DB-81ED-3FC7979A91F9}"/>
              </a:ext>
            </a:extLst>
          </p:cNvPr>
          <p:cNvSpPr/>
          <p:nvPr/>
        </p:nvSpPr>
        <p:spPr>
          <a:xfrm>
            <a:off x="11582400" y="5759677"/>
            <a:ext cx="203200" cy="203200"/>
          </a:xfrm>
          <a:prstGeom prst="star5">
            <a:avLst/>
          </a:prstGeom>
          <a:solidFill>
            <a:srgbClr val="5A5F8A"/>
          </a:solidFill>
          <a:ln w="6350" cap="flat" cmpd="sng" algn="ctr">
            <a:solidFill>
              <a:srgbClr val="3F4361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47" name="GanttSnap:baseline:sample-act-14">
            <a:extLst>
              <a:ext uri="{FF2B5EF4-FFF2-40B4-BE49-F238E27FC236}">
                <a16:creationId xmlns:a16="http://schemas.microsoft.com/office/drawing/2014/main" id="{7ED11D64-0C60-494E-A02E-14B915DC46D6}"/>
              </a:ext>
            </a:extLst>
          </p:cNvPr>
          <p:cNvSpPr/>
          <p:nvPr/>
        </p:nvSpPr>
        <p:spPr>
          <a:xfrm>
            <a:off x="11284139" y="5962877"/>
            <a:ext cx="127000" cy="127000"/>
          </a:xfrm>
          <a:prstGeom prst="star5">
            <a:avLst/>
          </a:prstGeom>
          <a:solidFill>
            <a:srgbClr val="9AA5B1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48" name="GanttSnap:milestone:sample-act-14:date">
            <a:extLst>
              <a:ext uri="{FF2B5EF4-FFF2-40B4-BE49-F238E27FC236}">
                <a16:creationId xmlns:a16="http://schemas.microsoft.com/office/drawing/2014/main" id="{054272D1-6FB5-42F7-AF5F-9E3E509A96F7}"/>
              </a:ext>
            </a:extLst>
          </p:cNvPr>
          <p:cNvSpPr/>
          <p:nvPr/>
        </p:nvSpPr>
        <p:spPr>
          <a:xfrm>
            <a:off x="10902950" y="5797777"/>
            <a:ext cx="647700" cy="1397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r"/>
            <a:r>
              <a:rPr lang="tr-TR" sz="670">
                <a:solidFill>
                  <a:srgbClr val="888888"/>
                </a:solidFill>
                <a:latin typeface="Calibri"/>
                <a:ea typeface="Calibri"/>
                <a:cs typeface="Calibri"/>
              </a:rPr>
              <a:t>25 Jun 2027</a:t>
            </a:r>
          </a:p>
        </p:txBody>
      </p:sp>
      <p:sp>
        <p:nvSpPr>
          <p:cNvPr id="149" name="GanttSnap:baseline:sample-act-14:variance">
            <a:extLst>
              <a:ext uri="{FF2B5EF4-FFF2-40B4-BE49-F238E27FC236}">
                <a16:creationId xmlns:a16="http://schemas.microsoft.com/office/drawing/2014/main" id="{D191108A-3035-4225-A4A1-EEE29970415C}"/>
              </a:ext>
            </a:extLst>
          </p:cNvPr>
          <p:cNvSpPr/>
          <p:nvPr/>
        </p:nvSpPr>
        <p:spPr>
          <a:xfrm>
            <a:off x="11817350" y="5962877"/>
            <a:ext cx="508000" cy="1397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670" b="1">
                <a:solidFill>
                  <a:srgbClr val="C0392B"/>
                </a:solidFill>
                <a:latin typeface="Calibri"/>
                <a:ea typeface="Calibri"/>
                <a:cs typeface="Calibri"/>
              </a:rPr>
              <a:t>+21d</a:t>
            </a:r>
          </a:p>
        </p:txBody>
      </p:sp>
      <p:sp>
        <p:nvSpPr>
          <p:cNvPr id="150" name="GanttSnap:dataDateLine">
            <a:extLst>
              <a:ext uri="{FF2B5EF4-FFF2-40B4-BE49-F238E27FC236}">
                <a16:creationId xmlns:a16="http://schemas.microsoft.com/office/drawing/2014/main" id="{9D8FDFCE-73B3-48E7-9C38-FE1A0E27F8BE}"/>
              </a:ext>
            </a:extLst>
          </p:cNvPr>
          <p:cNvSpPr/>
          <p:nvPr/>
        </p:nvSpPr>
        <p:spPr>
          <a:xfrm>
            <a:off x="7293962" y="1295400"/>
            <a:ext cx="31750" cy="4842412"/>
          </a:xfrm>
          <a:prstGeom prst="rect">
            <a:avLst/>
          </a:prstGeom>
          <a:solidFill>
            <a:srgbClr val="C0392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51" name="GanttSnap:general">
            <a:extLst>
              <a:ext uri="{FF2B5EF4-FFF2-40B4-BE49-F238E27FC236}">
                <a16:creationId xmlns:a16="http://schemas.microsoft.com/office/drawing/2014/main" id="{DE1F778B-F27F-4266-8387-9FDFE831301B}"/>
              </a:ext>
            </a:extLst>
          </p:cNvPr>
          <p:cNvSpPr/>
          <p:nvPr/>
        </p:nvSpPr>
        <p:spPr>
          <a:xfrm>
            <a:off x="508000" y="6214012"/>
            <a:ext cx="11176000" cy="12700"/>
          </a:xfrm>
          <a:prstGeom prst="rect">
            <a:avLst/>
          </a:prstGeom>
          <a:solidFill>
            <a:srgbClr val="E5E8EC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52" name="GanttSnap:general">
            <a:extLst>
              <a:ext uri="{FF2B5EF4-FFF2-40B4-BE49-F238E27FC236}">
                <a16:creationId xmlns:a16="http://schemas.microsoft.com/office/drawing/2014/main" id="{BEAC8EFD-5417-4EEA-9405-82620F5DD7C4}"/>
              </a:ext>
            </a:extLst>
          </p:cNvPr>
          <p:cNvSpPr/>
          <p:nvPr/>
        </p:nvSpPr>
        <p:spPr>
          <a:xfrm>
            <a:off x="4660900" y="6277512"/>
            <a:ext cx="2870200" cy="254000"/>
          </a:xfrm>
          <a:prstGeom prst="roundRect">
            <a:avLst/>
          </a:prstGeom>
          <a:solidFill>
            <a:srgbClr val="F8F9FA"/>
          </a:solidFill>
          <a:ln w="6350" cap="flat" cmpd="sng" algn="ctr">
            <a:solidFill>
              <a:srgbClr val="E5E8EC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53" name="GanttSnap:general">
            <a:extLst>
              <a:ext uri="{FF2B5EF4-FFF2-40B4-BE49-F238E27FC236}">
                <a16:creationId xmlns:a16="http://schemas.microsoft.com/office/drawing/2014/main" id="{2D592C2F-5C4C-46C7-AC1D-0BC032CAB0EC}"/>
              </a:ext>
            </a:extLst>
          </p:cNvPr>
          <p:cNvSpPr/>
          <p:nvPr/>
        </p:nvSpPr>
        <p:spPr>
          <a:xfrm>
            <a:off x="4762500" y="6347362"/>
            <a:ext cx="114300" cy="114300"/>
          </a:xfrm>
          <a:prstGeom prst="ellipse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54" name="GanttSnap:general">
            <a:extLst>
              <a:ext uri="{FF2B5EF4-FFF2-40B4-BE49-F238E27FC236}">
                <a16:creationId xmlns:a16="http://schemas.microsoft.com/office/drawing/2014/main" id="{4672167A-D60E-4B45-A742-147305AF5584}"/>
              </a:ext>
            </a:extLst>
          </p:cNvPr>
          <p:cNvSpPr/>
          <p:nvPr/>
        </p:nvSpPr>
        <p:spPr>
          <a:xfrm>
            <a:off x="4940300" y="6277512"/>
            <a:ext cx="1079500" cy="2540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900">
                <a:solidFill>
                  <a:srgbClr val="3A4250"/>
                </a:solidFill>
                <a:latin typeface="Calibri"/>
                <a:ea typeface="Calibri"/>
                <a:cs typeface="Calibri"/>
              </a:rPr>
              <a:t>Progress Schedule</a:t>
            </a:r>
          </a:p>
        </p:txBody>
      </p:sp>
      <p:sp>
        <p:nvSpPr>
          <p:cNvPr id="155" name="GanttSnap:general">
            <a:extLst>
              <a:ext uri="{FF2B5EF4-FFF2-40B4-BE49-F238E27FC236}">
                <a16:creationId xmlns:a16="http://schemas.microsoft.com/office/drawing/2014/main" id="{1697BD59-4E59-4F5B-A7E3-4E5A92F91328}"/>
              </a:ext>
            </a:extLst>
          </p:cNvPr>
          <p:cNvSpPr/>
          <p:nvPr/>
        </p:nvSpPr>
        <p:spPr>
          <a:xfrm>
            <a:off x="6172200" y="6347362"/>
            <a:ext cx="114300" cy="114300"/>
          </a:xfrm>
          <a:prstGeom prst="ellipse">
            <a:avLst/>
          </a:prstGeom>
          <a:solidFill>
            <a:srgbClr val="9AA5B1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56" name="GanttSnap:general">
            <a:extLst>
              <a:ext uri="{FF2B5EF4-FFF2-40B4-BE49-F238E27FC236}">
                <a16:creationId xmlns:a16="http://schemas.microsoft.com/office/drawing/2014/main" id="{AD108987-997A-4FD0-A611-FF1445B275E6}"/>
              </a:ext>
            </a:extLst>
          </p:cNvPr>
          <p:cNvSpPr/>
          <p:nvPr/>
        </p:nvSpPr>
        <p:spPr>
          <a:xfrm>
            <a:off x="6350000" y="6277512"/>
            <a:ext cx="1079500" cy="2540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900">
                <a:solidFill>
                  <a:srgbClr val="3A4250"/>
                </a:solidFill>
                <a:latin typeface="Calibri"/>
                <a:ea typeface="Calibri"/>
                <a:cs typeface="Calibri"/>
              </a:rPr>
              <a:t>Baseline Schedule</a:t>
            </a:r>
          </a:p>
        </p:txBody>
      </p:sp>
      <p:sp>
        <p:nvSpPr>
          <p:cNvPr id="157" name="GanttSnap:general">
            <a:extLst>
              <a:ext uri="{FF2B5EF4-FFF2-40B4-BE49-F238E27FC236}">
                <a16:creationId xmlns:a16="http://schemas.microsoft.com/office/drawing/2014/main" id="{598BBB32-8828-41C2-A240-909A657E4BA6}"/>
              </a:ext>
            </a:extLst>
          </p:cNvPr>
          <p:cNvSpPr/>
          <p:nvPr/>
        </p:nvSpPr>
        <p:spPr>
          <a:xfrm>
            <a:off x="11061700" y="508000"/>
            <a:ext cx="622300" cy="1524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r"/>
            <a:r>
              <a:rPr lang="tr-TR" sz="700" b="1">
                <a:solidFill>
                  <a:srgbClr val="1F4E79"/>
                </a:solidFill>
                <a:latin typeface="Calibri"/>
                <a:ea typeface="Calibri"/>
                <a:cs typeface="Calibri"/>
              </a:rPr>
              <a:t>GanttSnap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50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anttSnap:title">
            <a:extLst>
              <a:ext uri="{FF2B5EF4-FFF2-40B4-BE49-F238E27FC236}">
                <a16:creationId xmlns:a16="http://schemas.microsoft.com/office/drawing/2014/main" id="{D54161FA-0531-4973-998F-5B849A62FCBF}"/>
              </a:ext>
            </a:extLst>
          </p:cNvPr>
          <p:cNvSpPr/>
          <p:nvPr/>
        </p:nvSpPr>
        <p:spPr>
          <a:xfrm>
            <a:off x="508000" y="127000"/>
            <a:ext cx="11176000" cy="3810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2000" b="1">
                <a:solidFill>
                  <a:srgbClr val="1F4E79"/>
                </a:solidFill>
                <a:latin typeface="Century Gothic"/>
              </a:rPr>
              <a:t>Executive Overview</a:t>
            </a:r>
          </a:p>
        </p:txBody>
      </p:sp>
      <p:sp>
        <p:nvSpPr>
          <p:cNvPr id="5" name="GanttSnap:general">
            <a:extLst>
              <a:ext uri="{FF2B5EF4-FFF2-40B4-BE49-F238E27FC236}">
                <a16:creationId xmlns:a16="http://schemas.microsoft.com/office/drawing/2014/main" id="{3DFDF614-340A-46FF-8634-1529B6847FB6}"/>
              </a:ext>
            </a:extLst>
          </p:cNvPr>
          <p:cNvSpPr/>
          <p:nvPr/>
        </p:nvSpPr>
        <p:spPr>
          <a:xfrm>
            <a:off x="508000" y="533400"/>
            <a:ext cx="11176000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1100">
                <a:solidFill>
                  <a:srgbClr val="6A7A8A"/>
                </a:solidFill>
                <a:latin typeface="Century Gothic"/>
              </a:rPr>
              <a:t>Data Date: 24 Sep 2026</a:t>
            </a:r>
          </a:p>
        </p:txBody>
      </p:sp>
      <p:sp>
        <p:nvSpPr>
          <p:cNvPr id="6" name="GanttSnap:axis">
            <a:extLst>
              <a:ext uri="{FF2B5EF4-FFF2-40B4-BE49-F238E27FC236}">
                <a16:creationId xmlns:a16="http://schemas.microsoft.com/office/drawing/2014/main" id="{A7566690-C89E-43F0-A313-7206A3CE0A8B}"/>
              </a:ext>
            </a:extLst>
          </p:cNvPr>
          <p:cNvSpPr/>
          <p:nvPr/>
        </p:nvSpPr>
        <p:spPr>
          <a:xfrm>
            <a:off x="1651000" y="1168400"/>
            <a:ext cx="10033000" cy="12700"/>
          </a:xfrm>
          <a:prstGeom prst="rect">
            <a:avLst/>
          </a:prstGeom>
          <a:solidFill>
            <a:srgbClr val="BFBFB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7" name="GanttSnap:axis">
            <a:extLst>
              <a:ext uri="{FF2B5EF4-FFF2-40B4-BE49-F238E27FC236}">
                <a16:creationId xmlns:a16="http://schemas.microsoft.com/office/drawing/2014/main" id="{B0095193-D7C4-4071-A10A-B80C2E9A85FA}"/>
              </a:ext>
            </a:extLst>
          </p:cNvPr>
          <p:cNvSpPr/>
          <p:nvPr/>
        </p:nvSpPr>
        <p:spPr>
          <a:xfrm>
            <a:off x="1651000" y="787400"/>
            <a:ext cx="10033000" cy="203200"/>
          </a:xfrm>
          <a:prstGeom prst="rect">
            <a:avLst/>
          </a:prstGeom>
          <a:solidFill>
            <a:srgbClr val="1F3F5A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8" name="GanttSnap:axis">
            <a:extLst>
              <a:ext uri="{FF2B5EF4-FFF2-40B4-BE49-F238E27FC236}">
                <a16:creationId xmlns:a16="http://schemas.microsoft.com/office/drawing/2014/main" id="{70C7BEE2-BF0D-4063-A642-AE247D4A187B}"/>
              </a:ext>
            </a:extLst>
          </p:cNvPr>
          <p:cNvSpPr/>
          <p:nvPr/>
        </p:nvSpPr>
        <p:spPr>
          <a:xfrm>
            <a:off x="1651000" y="787400"/>
            <a:ext cx="6342372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2026</a:t>
            </a:r>
          </a:p>
        </p:txBody>
      </p:sp>
      <p:sp>
        <p:nvSpPr>
          <p:cNvPr id="9" name="GanttSnap:axis">
            <a:extLst>
              <a:ext uri="{FF2B5EF4-FFF2-40B4-BE49-F238E27FC236}">
                <a16:creationId xmlns:a16="http://schemas.microsoft.com/office/drawing/2014/main" id="{00C48543-2942-452E-842D-481801ABE725}"/>
              </a:ext>
            </a:extLst>
          </p:cNvPr>
          <p:cNvSpPr/>
          <p:nvPr/>
        </p:nvSpPr>
        <p:spPr>
          <a:xfrm>
            <a:off x="7993372" y="7874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0" name="GanttSnap:axis">
            <a:extLst>
              <a:ext uri="{FF2B5EF4-FFF2-40B4-BE49-F238E27FC236}">
                <a16:creationId xmlns:a16="http://schemas.microsoft.com/office/drawing/2014/main" id="{2E3D3B7B-4031-4134-A03C-BFCC58DA965B}"/>
              </a:ext>
            </a:extLst>
          </p:cNvPr>
          <p:cNvSpPr/>
          <p:nvPr/>
        </p:nvSpPr>
        <p:spPr>
          <a:xfrm>
            <a:off x="7993372" y="787400"/>
            <a:ext cx="3690627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2027</a:t>
            </a:r>
          </a:p>
        </p:txBody>
      </p:sp>
      <p:sp>
        <p:nvSpPr>
          <p:cNvPr id="11" name="GanttSnap:axis">
            <a:extLst>
              <a:ext uri="{FF2B5EF4-FFF2-40B4-BE49-F238E27FC236}">
                <a16:creationId xmlns:a16="http://schemas.microsoft.com/office/drawing/2014/main" id="{ED0B5BBB-646C-4619-86EF-46CAAF7FB6B6}"/>
              </a:ext>
            </a:extLst>
          </p:cNvPr>
          <p:cNvSpPr/>
          <p:nvPr/>
        </p:nvSpPr>
        <p:spPr>
          <a:xfrm>
            <a:off x="1651000" y="1016000"/>
            <a:ext cx="10033000" cy="203200"/>
          </a:xfrm>
          <a:prstGeom prst="rect">
            <a:avLst/>
          </a:prstGeom>
          <a:solidFill>
            <a:srgbClr val="1F3F5A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2" name="GanttSnap:axis">
            <a:extLst>
              <a:ext uri="{FF2B5EF4-FFF2-40B4-BE49-F238E27FC236}">
                <a16:creationId xmlns:a16="http://schemas.microsoft.com/office/drawing/2014/main" id="{77AB1034-36AD-4E9C-B36C-48176E55B413}"/>
              </a:ext>
            </a:extLst>
          </p:cNvPr>
          <p:cNvSpPr/>
          <p:nvPr/>
        </p:nvSpPr>
        <p:spPr>
          <a:xfrm>
            <a:off x="1651000" y="1016000"/>
            <a:ext cx="473682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Jan</a:t>
            </a:r>
          </a:p>
        </p:txBody>
      </p:sp>
      <p:sp>
        <p:nvSpPr>
          <p:cNvPr id="13" name="GanttSnap:axis">
            <a:extLst>
              <a:ext uri="{FF2B5EF4-FFF2-40B4-BE49-F238E27FC236}">
                <a16:creationId xmlns:a16="http://schemas.microsoft.com/office/drawing/2014/main" id="{88EE3F0A-78D3-4804-BED0-F82B9C82241A}"/>
              </a:ext>
            </a:extLst>
          </p:cNvPr>
          <p:cNvSpPr/>
          <p:nvPr/>
        </p:nvSpPr>
        <p:spPr>
          <a:xfrm>
            <a:off x="2124682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4" name="GanttSnap:axis">
            <a:extLst>
              <a:ext uri="{FF2B5EF4-FFF2-40B4-BE49-F238E27FC236}">
                <a16:creationId xmlns:a16="http://schemas.microsoft.com/office/drawing/2014/main" id="{3E39D1D0-C806-444B-9BFF-76605895CD10}"/>
              </a:ext>
            </a:extLst>
          </p:cNvPr>
          <p:cNvSpPr/>
          <p:nvPr/>
        </p:nvSpPr>
        <p:spPr>
          <a:xfrm>
            <a:off x="2124682" y="1016000"/>
            <a:ext cx="491985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Feb</a:t>
            </a:r>
          </a:p>
        </p:txBody>
      </p:sp>
      <p:sp>
        <p:nvSpPr>
          <p:cNvPr id="15" name="GanttSnap:axis">
            <a:extLst>
              <a:ext uri="{FF2B5EF4-FFF2-40B4-BE49-F238E27FC236}">
                <a16:creationId xmlns:a16="http://schemas.microsoft.com/office/drawing/2014/main" id="{BA8E96BE-D321-4F29-9216-4AB5EE393C62}"/>
              </a:ext>
            </a:extLst>
          </p:cNvPr>
          <p:cNvSpPr/>
          <p:nvPr/>
        </p:nvSpPr>
        <p:spPr>
          <a:xfrm>
            <a:off x="2616668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6" name="GanttSnap:axis">
            <a:extLst>
              <a:ext uri="{FF2B5EF4-FFF2-40B4-BE49-F238E27FC236}">
                <a16:creationId xmlns:a16="http://schemas.microsoft.com/office/drawing/2014/main" id="{F477DBE7-297F-4C31-8A86-B8C50CA432CF}"/>
              </a:ext>
            </a:extLst>
          </p:cNvPr>
          <p:cNvSpPr/>
          <p:nvPr/>
        </p:nvSpPr>
        <p:spPr>
          <a:xfrm>
            <a:off x="2616668" y="1016000"/>
            <a:ext cx="543966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Mar</a:t>
            </a:r>
          </a:p>
        </p:txBody>
      </p:sp>
      <p:sp>
        <p:nvSpPr>
          <p:cNvPr id="17" name="GanttSnap:axis">
            <a:extLst>
              <a:ext uri="{FF2B5EF4-FFF2-40B4-BE49-F238E27FC236}">
                <a16:creationId xmlns:a16="http://schemas.microsoft.com/office/drawing/2014/main" id="{5BFEDF07-E4B4-4630-A7E3-4829BC6B6146}"/>
              </a:ext>
            </a:extLst>
          </p:cNvPr>
          <p:cNvSpPr/>
          <p:nvPr/>
        </p:nvSpPr>
        <p:spPr>
          <a:xfrm>
            <a:off x="3160635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8" name="GanttSnap:axis">
            <a:extLst>
              <a:ext uri="{FF2B5EF4-FFF2-40B4-BE49-F238E27FC236}">
                <a16:creationId xmlns:a16="http://schemas.microsoft.com/office/drawing/2014/main" id="{52485B21-0EEA-44DA-B8F6-3F36E1860CA6}"/>
              </a:ext>
            </a:extLst>
          </p:cNvPr>
          <p:cNvSpPr/>
          <p:nvPr/>
        </p:nvSpPr>
        <p:spPr>
          <a:xfrm>
            <a:off x="3160635" y="1016000"/>
            <a:ext cx="527127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Apr</a:t>
            </a:r>
          </a:p>
        </p:txBody>
      </p:sp>
      <p:sp>
        <p:nvSpPr>
          <p:cNvPr id="19" name="GanttSnap:axis">
            <a:extLst>
              <a:ext uri="{FF2B5EF4-FFF2-40B4-BE49-F238E27FC236}">
                <a16:creationId xmlns:a16="http://schemas.microsoft.com/office/drawing/2014/main" id="{1FA41509-7527-4788-BA90-59B7BBF8DB3D}"/>
              </a:ext>
            </a:extLst>
          </p:cNvPr>
          <p:cNvSpPr/>
          <p:nvPr/>
        </p:nvSpPr>
        <p:spPr>
          <a:xfrm>
            <a:off x="3687763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0" name="GanttSnap:axis">
            <a:extLst>
              <a:ext uri="{FF2B5EF4-FFF2-40B4-BE49-F238E27FC236}">
                <a16:creationId xmlns:a16="http://schemas.microsoft.com/office/drawing/2014/main" id="{2A91DB49-A4BB-425C-94B1-7505E01B80D5}"/>
              </a:ext>
            </a:extLst>
          </p:cNvPr>
          <p:cNvSpPr/>
          <p:nvPr/>
        </p:nvSpPr>
        <p:spPr>
          <a:xfrm>
            <a:off x="3687763" y="1016000"/>
            <a:ext cx="544698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May</a:t>
            </a:r>
          </a:p>
        </p:txBody>
      </p:sp>
      <p:sp>
        <p:nvSpPr>
          <p:cNvPr id="21" name="GanttSnap:axis">
            <a:extLst>
              <a:ext uri="{FF2B5EF4-FFF2-40B4-BE49-F238E27FC236}">
                <a16:creationId xmlns:a16="http://schemas.microsoft.com/office/drawing/2014/main" id="{5A83C355-405A-48FB-B97A-290B06E20E62}"/>
              </a:ext>
            </a:extLst>
          </p:cNvPr>
          <p:cNvSpPr/>
          <p:nvPr/>
        </p:nvSpPr>
        <p:spPr>
          <a:xfrm>
            <a:off x="4232462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2" name="GanttSnap:axis">
            <a:extLst>
              <a:ext uri="{FF2B5EF4-FFF2-40B4-BE49-F238E27FC236}">
                <a16:creationId xmlns:a16="http://schemas.microsoft.com/office/drawing/2014/main" id="{EBE15759-A1A3-45C4-97B8-9EDA28FC29F8}"/>
              </a:ext>
            </a:extLst>
          </p:cNvPr>
          <p:cNvSpPr/>
          <p:nvPr/>
        </p:nvSpPr>
        <p:spPr>
          <a:xfrm>
            <a:off x="4232462" y="1016000"/>
            <a:ext cx="527127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Jun</a:t>
            </a:r>
          </a:p>
        </p:txBody>
      </p:sp>
      <p:sp>
        <p:nvSpPr>
          <p:cNvPr id="23" name="GanttSnap:axis">
            <a:extLst>
              <a:ext uri="{FF2B5EF4-FFF2-40B4-BE49-F238E27FC236}">
                <a16:creationId xmlns:a16="http://schemas.microsoft.com/office/drawing/2014/main" id="{CA96D289-8F4B-462C-8144-FB5D49709B4B}"/>
              </a:ext>
            </a:extLst>
          </p:cNvPr>
          <p:cNvSpPr/>
          <p:nvPr/>
        </p:nvSpPr>
        <p:spPr>
          <a:xfrm>
            <a:off x="4759590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4" name="GanttSnap:axis">
            <a:extLst>
              <a:ext uri="{FF2B5EF4-FFF2-40B4-BE49-F238E27FC236}">
                <a16:creationId xmlns:a16="http://schemas.microsoft.com/office/drawing/2014/main" id="{626D0C80-FD7F-44DC-9784-9A33F9C4091C}"/>
              </a:ext>
            </a:extLst>
          </p:cNvPr>
          <p:cNvSpPr/>
          <p:nvPr/>
        </p:nvSpPr>
        <p:spPr>
          <a:xfrm>
            <a:off x="4759590" y="1016000"/>
            <a:ext cx="544698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Jul</a:t>
            </a:r>
          </a:p>
        </p:txBody>
      </p:sp>
      <p:sp>
        <p:nvSpPr>
          <p:cNvPr id="25" name="GanttSnap:axis">
            <a:extLst>
              <a:ext uri="{FF2B5EF4-FFF2-40B4-BE49-F238E27FC236}">
                <a16:creationId xmlns:a16="http://schemas.microsoft.com/office/drawing/2014/main" id="{E1AC8924-D448-4671-A14A-557A1E16C475}"/>
              </a:ext>
            </a:extLst>
          </p:cNvPr>
          <p:cNvSpPr/>
          <p:nvPr/>
        </p:nvSpPr>
        <p:spPr>
          <a:xfrm>
            <a:off x="5304288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6" name="GanttSnap:axis">
            <a:extLst>
              <a:ext uri="{FF2B5EF4-FFF2-40B4-BE49-F238E27FC236}">
                <a16:creationId xmlns:a16="http://schemas.microsoft.com/office/drawing/2014/main" id="{4F9AC664-F041-4987-B91C-E85F11FEE132}"/>
              </a:ext>
            </a:extLst>
          </p:cNvPr>
          <p:cNvSpPr/>
          <p:nvPr/>
        </p:nvSpPr>
        <p:spPr>
          <a:xfrm>
            <a:off x="5304288" y="1016000"/>
            <a:ext cx="544698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Aug</a:t>
            </a:r>
          </a:p>
        </p:txBody>
      </p:sp>
      <p:sp>
        <p:nvSpPr>
          <p:cNvPr id="27" name="GanttSnap:axis">
            <a:extLst>
              <a:ext uri="{FF2B5EF4-FFF2-40B4-BE49-F238E27FC236}">
                <a16:creationId xmlns:a16="http://schemas.microsoft.com/office/drawing/2014/main" id="{6CD53DE7-D50C-4DE8-B47F-899ADF25470A}"/>
              </a:ext>
            </a:extLst>
          </p:cNvPr>
          <p:cNvSpPr/>
          <p:nvPr/>
        </p:nvSpPr>
        <p:spPr>
          <a:xfrm>
            <a:off x="5848987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8" name="GanttSnap:axis">
            <a:extLst>
              <a:ext uri="{FF2B5EF4-FFF2-40B4-BE49-F238E27FC236}">
                <a16:creationId xmlns:a16="http://schemas.microsoft.com/office/drawing/2014/main" id="{9F31B1C7-162C-4443-AD37-53B38FA08E2F}"/>
              </a:ext>
            </a:extLst>
          </p:cNvPr>
          <p:cNvSpPr/>
          <p:nvPr/>
        </p:nvSpPr>
        <p:spPr>
          <a:xfrm>
            <a:off x="5848987" y="1016000"/>
            <a:ext cx="527127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Sep</a:t>
            </a:r>
          </a:p>
        </p:txBody>
      </p:sp>
      <p:sp>
        <p:nvSpPr>
          <p:cNvPr id="29" name="GanttSnap:axis">
            <a:extLst>
              <a:ext uri="{FF2B5EF4-FFF2-40B4-BE49-F238E27FC236}">
                <a16:creationId xmlns:a16="http://schemas.microsoft.com/office/drawing/2014/main" id="{38577492-DCBC-42E1-81C0-CEF30082D249}"/>
              </a:ext>
            </a:extLst>
          </p:cNvPr>
          <p:cNvSpPr/>
          <p:nvPr/>
        </p:nvSpPr>
        <p:spPr>
          <a:xfrm>
            <a:off x="6376115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30" name="GanttSnap:axis">
            <a:extLst>
              <a:ext uri="{FF2B5EF4-FFF2-40B4-BE49-F238E27FC236}">
                <a16:creationId xmlns:a16="http://schemas.microsoft.com/office/drawing/2014/main" id="{564AA3CE-BCD5-437C-A574-D47855DB91E9}"/>
              </a:ext>
            </a:extLst>
          </p:cNvPr>
          <p:cNvSpPr/>
          <p:nvPr/>
        </p:nvSpPr>
        <p:spPr>
          <a:xfrm>
            <a:off x="6376115" y="1016000"/>
            <a:ext cx="545430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Oct</a:t>
            </a:r>
          </a:p>
        </p:txBody>
      </p:sp>
      <p:sp>
        <p:nvSpPr>
          <p:cNvPr id="31" name="GanttSnap:axis">
            <a:extLst>
              <a:ext uri="{FF2B5EF4-FFF2-40B4-BE49-F238E27FC236}">
                <a16:creationId xmlns:a16="http://schemas.microsoft.com/office/drawing/2014/main" id="{B47B8862-8FC8-4F0E-8338-3518FD7FA246}"/>
              </a:ext>
            </a:extLst>
          </p:cNvPr>
          <p:cNvSpPr/>
          <p:nvPr/>
        </p:nvSpPr>
        <p:spPr>
          <a:xfrm>
            <a:off x="6921546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32" name="GanttSnap:axis">
            <a:extLst>
              <a:ext uri="{FF2B5EF4-FFF2-40B4-BE49-F238E27FC236}">
                <a16:creationId xmlns:a16="http://schemas.microsoft.com/office/drawing/2014/main" id="{48F00884-E5C6-4ABD-BE82-018E3294EF66}"/>
              </a:ext>
            </a:extLst>
          </p:cNvPr>
          <p:cNvSpPr/>
          <p:nvPr/>
        </p:nvSpPr>
        <p:spPr>
          <a:xfrm>
            <a:off x="6921546" y="1016000"/>
            <a:ext cx="527127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Nov</a:t>
            </a:r>
          </a:p>
        </p:txBody>
      </p:sp>
      <p:sp>
        <p:nvSpPr>
          <p:cNvPr id="33" name="GanttSnap:axis">
            <a:extLst>
              <a:ext uri="{FF2B5EF4-FFF2-40B4-BE49-F238E27FC236}">
                <a16:creationId xmlns:a16="http://schemas.microsoft.com/office/drawing/2014/main" id="{F1761E76-D4F9-42D3-B63F-A79260B47F32}"/>
              </a:ext>
            </a:extLst>
          </p:cNvPr>
          <p:cNvSpPr/>
          <p:nvPr/>
        </p:nvSpPr>
        <p:spPr>
          <a:xfrm>
            <a:off x="7448674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34" name="GanttSnap:axis">
            <a:extLst>
              <a:ext uri="{FF2B5EF4-FFF2-40B4-BE49-F238E27FC236}">
                <a16:creationId xmlns:a16="http://schemas.microsoft.com/office/drawing/2014/main" id="{453E4D42-C244-4265-814E-53FE54C25C53}"/>
              </a:ext>
            </a:extLst>
          </p:cNvPr>
          <p:cNvSpPr/>
          <p:nvPr/>
        </p:nvSpPr>
        <p:spPr>
          <a:xfrm>
            <a:off x="7448674" y="1016000"/>
            <a:ext cx="544698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Dec</a:t>
            </a:r>
          </a:p>
        </p:txBody>
      </p:sp>
      <p:sp>
        <p:nvSpPr>
          <p:cNvPr id="35" name="GanttSnap:axis">
            <a:extLst>
              <a:ext uri="{FF2B5EF4-FFF2-40B4-BE49-F238E27FC236}">
                <a16:creationId xmlns:a16="http://schemas.microsoft.com/office/drawing/2014/main" id="{2C3E562A-8BE8-4883-B950-7C86D9C3F554}"/>
              </a:ext>
            </a:extLst>
          </p:cNvPr>
          <p:cNvSpPr/>
          <p:nvPr/>
        </p:nvSpPr>
        <p:spPr>
          <a:xfrm>
            <a:off x="7993372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36" name="GanttSnap:axis">
            <a:extLst>
              <a:ext uri="{FF2B5EF4-FFF2-40B4-BE49-F238E27FC236}">
                <a16:creationId xmlns:a16="http://schemas.microsoft.com/office/drawing/2014/main" id="{D856B4B3-B53B-4AE1-B094-7DA2B97A2FE2}"/>
              </a:ext>
            </a:extLst>
          </p:cNvPr>
          <p:cNvSpPr/>
          <p:nvPr/>
        </p:nvSpPr>
        <p:spPr>
          <a:xfrm>
            <a:off x="7993372" y="1016000"/>
            <a:ext cx="544698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Jan</a:t>
            </a:r>
          </a:p>
        </p:txBody>
      </p:sp>
      <p:sp>
        <p:nvSpPr>
          <p:cNvPr id="37" name="GanttSnap:axis">
            <a:extLst>
              <a:ext uri="{FF2B5EF4-FFF2-40B4-BE49-F238E27FC236}">
                <a16:creationId xmlns:a16="http://schemas.microsoft.com/office/drawing/2014/main" id="{C2F60987-92F4-4CA6-A5DE-E88B18DCD10B}"/>
              </a:ext>
            </a:extLst>
          </p:cNvPr>
          <p:cNvSpPr/>
          <p:nvPr/>
        </p:nvSpPr>
        <p:spPr>
          <a:xfrm>
            <a:off x="8538071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38" name="GanttSnap:axis">
            <a:extLst>
              <a:ext uri="{FF2B5EF4-FFF2-40B4-BE49-F238E27FC236}">
                <a16:creationId xmlns:a16="http://schemas.microsoft.com/office/drawing/2014/main" id="{22380421-9CFB-4408-9F7B-74BCE117805A}"/>
              </a:ext>
            </a:extLst>
          </p:cNvPr>
          <p:cNvSpPr/>
          <p:nvPr/>
        </p:nvSpPr>
        <p:spPr>
          <a:xfrm>
            <a:off x="8538071" y="1016000"/>
            <a:ext cx="491985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Feb</a:t>
            </a:r>
          </a:p>
        </p:txBody>
      </p:sp>
      <p:sp>
        <p:nvSpPr>
          <p:cNvPr id="39" name="GanttSnap:axis">
            <a:extLst>
              <a:ext uri="{FF2B5EF4-FFF2-40B4-BE49-F238E27FC236}">
                <a16:creationId xmlns:a16="http://schemas.microsoft.com/office/drawing/2014/main" id="{59B709E2-D36B-42C4-B326-D1DB06656B5B}"/>
              </a:ext>
            </a:extLst>
          </p:cNvPr>
          <p:cNvSpPr/>
          <p:nvPr/>
        </p:nvSpPr>
        <p:spPr>
          <a:xfrm>
            <a:off x="9030057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40" name="GanttSnap:axis">
            <a:extLst>
              <a:ext uri="{FF2B5EF4-FFF2-40B4-BE49-F238E27FC236}">
                <a16:creationId xmlns:a16="http://schemas.microsoft.com/office/drawing/2014/main" id="{14CBAD42-84FD-4F1B-9B4C-B809C2FEC0D6}"/>
              </a:ext>
            </a:extLst>
          </p:cNvPr>
          <p:cNvSpPr/>
          <p:nvPr/>
        </p:nvSpPr>
        <p:spPr>
          <a:xfrm>
            <a:off x="9030057" y="1016000"/>
            <a:ext cx="543966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Mar</a:t>
            </a:r>
          </a:p>
        </p:txBody>
      </p:sp>
      <p:sp>
        <p:nvSpPr>
          <p:cNvPr id="41" name="GanttSnap:axis">
            <a:extLst>
              <a:ext uri="{FF2B5EF4-FFF2-40B4-BE49-F238E27FC236}">
                <a16:creationId xmlns:a16="http://schemas.microsoft.com/office/drawing/2014/main" id="{A3E81C0A-F6B9-4AAB-96E0-0869A66456EC}"/>
              </a:ext>
            </a:extLst>
          </p:cNvPr>
          <p:cNvSpPr/>
          <p:nvPr/>
        </p:nvSpPr>
        <p:spPr>
          <a:xfrm>
            <a:off x="9574024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42" name="GanttSnap:axis">
            <a:extLst>
              <a:ext uri="{FF2B5EF4-FFF2-40B4-BE49-F238E27FC236}">
                <a16:creationId xmlns:a16="http://schemas.microsoft.com/office/drawing/2014/main" id="{F8E88FDF-0C89-4024-945D-0186440CC60A}"/>
              </a:ext>
            </a:extLst>
          </p:cNvPr>
          <p:cNvSpPr/>
          <p:nvPr/>
        </p:nvSpPr>
        <p:spPr>
          <a:xfrm>
            <a:off x="9574024" y="1016000"/>
            <a:ext cx="527127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Apr</a:t>
            </a:r>
          </a:p>
        </p:txBody>
      </p:sp>
      <p:sp>
        <p:nvSpPr>
          <p:cNvPr id="43" name="GanttSnap:axis">
            <a:extLst>
              <a:ext uri="{FF2B5EF4-FFF2-40B4-BE49-F238E27FC236}">
                <a16:creationId xmlns:a16="http://schemas.microsoft.com/office/drawing/2014/main" id="{95B0286A-A355-429A-9520-56E4E2CEEA8F}"/>
              </a:ext>
            </a:extLst>
          </p:cNvPr>
          <p:cNvSpPr/>
          <p:nvPr/>
        </p:nvSpPr>
        <p:spPr>
          <a:xfrm>
            <a:off x="10101152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44" name="GanttSnap:axis">
            <a:extLst>
              <a:ext uri="{FF2B5EF4-FFF2-40B4-BE49-F238E27FC236}">
                <a16:creationId xmlns:a16="http://schemas.microsoft.com/office/drawing/2014/main" id="{E11F3DA8-D52F-45B5-862B-C6095F77D636}"/>
              </a:ext>
            </a:extLst>
          </p:cNvPr>
          <p:cNvSpPr/>
          <p:nvPr/>
        </p:nvSpPr>
        <p:spPr>
          <a:xfrm>
            <a:off x="10101152" y="1016000"/>
            <a:ext cx="544698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May</a:t>
            </a:r>
          </a:p>
        </p:txBody>
      </p:sp>
      <p:sp>
        <p:nvSpPr>
          <p:cNvPr id="45" name="GanttSnap:axis">
            <a:extLst>
              <a:ext uri="{FF2B5EF4-FFF2-40B4-BE49-F238E27FC236}">
                <a16:creationId xmlns:a16="http://schemas.microsoft.com/office/drawing/2014/main" id="{9E07F875-5E2F-481C-8E46-0FE7446A7B31}"/>
              </a:ext>
            </a:extLst>
          </p:cNvPr>
          <p:cNvSpPr/>
          <p:nvPr/>
        </p:nvSpPr>
        <p:spPr>
          <a:xfrm>
            <a:off x="10645850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46" name="GanttSnap:axis">
            <a:extLst>
              <a:ext uri="{FF2B5EF4-FFF2-40B4-BE49-F238E27FC236}">
                <a16:creationId xmlns:a16="http://schemas.microsoft.com/office/drawing/2014/main" id="{50F7D8EE-13B3-4CF4-9E30-E438D5B22640}"/>
              </a:ext>
            </a:extLst>
          </p:cNvPr>
          <p:cNvSpPr/>
          <p:nvPr/>
        </p:nvSpPr>
        <p:spPr>
          <a:xfrm>
            <a:off x="10645850" y="1016000"/>
            <a:ext cx="527127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Jun</a:t>
            </a:r>
          </a:p>
        </p:txBody>
      </p:sp>
      <p:sp>
        <p:nvSpPr>
          <p:cNvPr id="47" name="GanttSnap:axis">
            <a:extLst>
              <a:ext uri="{FF2B5EF4-FFF2-40B4-BE49-F238E27FC236}">
                <a16:creationId xmlns:a16="http://schemas.microsoft.com/office/drawing/2014/main" id="{C50DC51C-81DE-49C6-88AD-09D063436DC0}"/>
              </a:ext>
            </a:extLst>
          </p:cNvPr>
          <p:cNvSpPr/>
          <p:nvPr/>
        </p:nvSpPr>
        <p:spPr>
          <a:xfrm>
            <a:off x="11172978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48" name="GanttSnap:axis">
            <a:extLst>
              <a:ext uri="{FF2B5EF4-FFF2-40B4-BE49-F238E27FC236}">
                <a16:creationId xmlns:a16="http://schemas.microsoft.com/office/drawing/2014/main" id="{09E1029C-CB68-4720-9694-4F77F64124F7}"/>
              </a:ext>
            </a:extLst>
          </p:cNvPr>
          <p:cNvSpPr/>
          <p:nvPr/>
        </p:nvSpPr>
        <p:spPr>
          <a:xfrm>
            <a:off x="11172978" y="1016000"/>
            <a:ext cx="511021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Jul</a:t>
            </a:r>
          </a:p>
        </p:txBody>
      </p:sp>
      <p:sp>
        <p:nvSpPr>
          <p:cNvPr id="49" name="GanttSnap:swimlane:tint:0">
            <a:extLst>
              <a:ext uri="{FF2B5EF4-FFF2-40B4-BE49-F238E27FC236}">
                <a16:creationId xmlns:a16="http://schemas.microsoft.com/office/drawing/2014/main" id="{7DE70301-D0FF-4D9E-BE93-26943FC6D421}"/>
              </a:ext>
            </a:extLst>
          </p:cNvPr>
          <p:cNvSpPr/>
          <p:nvPr/>
        </p:nvSpPr>
        <p:spPr>
          <a:xfrm>
            <a:off x="1524000" y="1308100"/>
            <a:ext cx="10160000" cy="1549400"/>
          </a:xfrm>
          <a:prstGeom prst="rect">
            <a:avLst/>
          </a:prstGeom>
          <a:solidFill>
            <a:srgbClr val="E4EBF1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0" name="GanttSnap:swimlane:tint:1">
            <a:extLst>
              <a:ext uri="{FF2B5EF4-FFF2-40B4-BE49-F238E27FC236}">
                <a16:creationId xmlns:a16="http://schemas.microsoft.com/office/drawing/2014/main" id="{7B0048C3-0D99-4AEE-AF67-9B2ACF254F7E}"/>
              </a:ext>
            </a:extLst>
          </p:cNvPr>
          <p:cNvSpPr/>
          <p:nvPr/>
        </p:nvSpPr>
        <p:spPr>
          <a:xfrm>
            <a:off x="1524000" y="2933700"/>
            <a:ext cx="10160000" cy="1549400"/>
          </a:xfrm>
          <a:prstGeom prst="rect">
            <a:avLst/>
          </a:prstGeom>
          <a:solidFill>
            <a:srgbClr val="F6F0E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1" name="GanttSnap:swimlane:tint:2">
            <a:extLst>
              <a:ext uri="{FF2B5EF4-FFF2-40B4-BE49-F238E27FC236}">
                <a16:creationId xmlns:a16="http://schemas.microsoft.com/office/drawing/2014/main" id="{883EBFB0-D636-4857-BB1E-CF4DB6E139D5}"/>
              </a:ext>
            </a:extLst>
          </p:cNvPr>
          <p:cNvSpPr/>
          <p:nvPr/>
        </p:nvSpPr>
        <p:spPr>
          <a:xfrm>
            <a:off x="1524000" y="4559300"/>
            <a:ext cx="10160000" cy="1549400"/>
          </a:xfrm>
          <a:prstGeom prst="rect">
            <a:avLst/>
          </a:prstGeom>
          <a:solidFill>
            <a:srgbClr val="E8EFE8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2" name="GanttSnap:timeline">
            <a:extLst>
              <a:ext uri="{FF2B5EF4-FFF2-40B4-BE49-F238E27FC236}">
                <a16:creationId xmlns:a16="http://schemas.microsoft.com/office/drawing/2014/main" id="{048474B5-ADC4-4659-A094-0091223B47FA}"/>
              </a:ext>
            </a:extLst>
          </p:cNvPr>
          <p:cNvSpPr/>
          <p:nvPr/>
        </p:nvSpPr>
        <p:spPr>
          <a:xfrm>
            <a:off x="2124682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3" name="GanttSnap:timeline">
            <a:extLst>
              <a:ext uri="{FF2B5EF4-FFF2-40B4-BE49-F238E27FC236}">
                <a16:creationId xmlns:a16="http://schemas.microsoft.com/office/drawing/2014/main" id="{BE8CA8EB-6983-4BB1-9065-F1B13CDB6A1F}"/>
              </a:ext>
            </a:extLst>
          </p:cNvPr>
          <p:cNvSpPr/>
          <p:nvPr/>
        </p:nvSpPr>
        <p:spPr>
          <a:xfrm>
            <a:off x="2616668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4" name="GanttSnap:timeline">
            <a:extLst>
              <a:ext uri="{FF2B5EF4-FFF2-40B4-BE49-F238E27FC236}">
                <a16:creationId xmlns:a16="http://schemas.microsoft.com/office/drawing/2014/main" id="{1BD27FA0-8D61-433C-A1D5-873966DB8362}"/>
              </a:ext>
            </a:extLst>
          </p:cNvPr>
          <p:cNvSpPr/>
          <p:nvPr/>
        </p:nvSpPr>
        <p:spPr>
          <a:xfrm>
            <a:off x="3160635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5" name="GanttSnap:timeline">
            <a:extLst>
              <a:ext uri="{FF2B5EF4-FFF2-40B4-BE49-F238E27FC236}">
                <a16:creationId xmlns:a16="http://schemas.microsoft.com/office/drawing/2014/main" id="{58E16B54-9CC2-4AF0-B68C-E37C9E6C5678}"/>
              </a:ext>
            </a:extLst>
          </p:cNvPr>
          <p:cNvSpPr/>
          <p:nvPr/>
        </p:nvSpPr>
        <p:spPr>
          <a:xfrm>
            <a:off x="3687763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6" name="GanttSnap:timeline">
            <a:extLst>
              <a:ext uri="{FF2B5EF4-FFF2-40B4-BE49-F238E27FC236}">
                <a16:creationId xmlns:a16="http://schemas.microsoft.com/office/drawing/2014/main" id="{7BF62525-CE85-4EFD-BBD5-6317D10D3972}"/>
              </a:ext>
            </a:extLst>
          </p:cNvPr>
          <p:cNvSpPr/>
          <p:nvPr/>
        </p:nvSpPr>
        <p:spPr>
          <a:xfrm>
            <a:off x="4232462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7" name="GanttSnap:timeline">
            <a:extLst>
              <a:ext uri="{FF2B5EF4-FFF2-40B4-BE49-F238E27FC236}">
                <a16:creationId xmlns:a16="http://schemas.microsoft.com/office/drawing/2014/main" id="{4740F5FC-A152-465D-8EE5-5D911B27FB46}"/>
              </a:ext>
            </a:extLst>
          </p:cNvPr>
          <p:cNvSpPr/>
          <p:nvPr/>
        </p:nvSpPr>
        <p:spPr>
          <a:xfrm>
            <a:off x="4759590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8" name="GanttSnap:timeline">
            <a:extLst>
              <a:ext uri="{FF2B5EF4-FFF2-40B4-BE49-F238E27FC236}">
                <a16:creationId xmlns:a16="http://schemas.microsoft.com/office/drawing/2014/main" id="{24162DF7-DA91-4D64-95E5-474DEDAFC602}"/>
              </a:ext>
            </a:extLst>
          </p:cNvPr>
          <p:cNvSpPr/>
          <p:nvPr/>
        </p:nvSpPr>
        <p:spPr>
          <a:xfrm>
            <a:off x="5304288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59" name="GanttSnap:timeline">
            <a:extLst>
              <a:ext uri="{FF2B5EF4-FFF2-40B4-BE49-F238E27FC236}">
                <a16:creationId xmlns:a16="http://schemas.microsoft.com/office/drawing/2014/main" id="{040E6A61-DBE9-46E8-BF8C-E349CB839BB0}"/>
              </a:ext>
            </a:extLst>
          </p:cNvPr>
          <p:cNvSpPr/>
          <p:nvPr/>
        </p:nvSpPr>
        <p:spPr>
          <a:xfrm>
            <a:off x="5848987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0" name="GanttSnap:timeline">
            <a:extLst>
              <a:ext uri="{FF2B5EF4-FFF2-40B4-BE49-F238E27FC236}">
                <a16:creationId xmlns:a16="http://schemas.microsoft.com/office/drawing/2014/main" id="{147DEB28-64F7-4961-A6E3-9022310C594F}"/>
              </a:ext>
            </a:extLst>
          </p:cNvPr>
          <p:cNvSpPr/>
          <p:nvPr/>
        </p:nvSpPr>
        <p:spPr>
          <a:xfrm>
            <a:off x="6376115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1" name="GanttSnap:timeline">
            <a:extLst>
              <a:ext uri="{FF2B5EF4-FFF2-40B4-BE49-F238E27FC236}">
                <a16:creationId xmlns:a16="http://schemas.microsoft.com/office/drawing/2014/main" id="{952473FE-15A3-4B01-BD56-EBE0196DD44F}"/>
              </a:ext>
            </a:extLst>
          </p:cNvPr>
          <p:cNvSpPr/>
          <p:nvPr/>
        </p:nvSpPr>
        <p:spPr>
          <a:xfrm>
            <a:off x="6921546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2" name="GanttSnap:timeline">
            <a:extLst>
              <a:ext uri="{FF2B5EF4-FFF2-40B4-BE49-F238E27FC236}">
                <a16:creationId xmlns:a16="http://schemas.microsoft.com/office/drawing/2014/main" id="{6E85EF9A-B266-445A-8E20-61DF6914F118}"/>
              </a:ext>
            </a:extLst>
          </p:cNvPr>
          <p:cNvSpPr/>
          <p:nvPr/>
        </p:nvSpPr>
        <p:spPr>
          <a:xfrm>
            <a:off x="7448674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3" name="GanttSnap:timeline">
            <a:extLst>
              <a:ext uri="{FF2B5EF4-FFF2-40B4-BE49-F238E27FC236}">
                <a16:creationId xmlns:a16="http://schemas.microsoft.com/office/drawing/2014/main" id="{FC834032-AD15-4BCF-9346-FA665F1ABFC8}"/>
              </a:ext>
            </a:extLst>
          </p:cNvPr>
          <p:cNvSpPr/>
          <p:nvPr/>
        </p:nvSpPr>
        <p:spPr>
          <a:xfrm>
            <a:off x="7993372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4" name="GanttSnap:timeline">
            <a:extLst>
              <a:ext uri="{FF2B5EF4-FFF2-40B4-BE49-F238E27FC236}">
                <a16:creationId xmlns:a16="http://schemas.microsoft.com/office/drawing/2014/main" id="{BA206DA3-7AB9-4CA7-B5E9-05762DFA3E6C}"/>
              </a:ext>
            </a:extLst>
          </p:cNvPr>
          <p:cNvSpPr/>
          <p:nvPr/>
        </p:nvSpPr>
        <p:spPr>
          <a:xfrm>
            <a:off x="8538071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5" name="GanttSnap:timeline">
            <a:extLst>
              <a:ext uri="{FF2B5EF4-FFF2-40B4-BE49-F238E27FC236}">
                <a16:creationId xmlns:a16="http://schemas.microsoft.com/office/drawing/2014/main" id="{1253D9B8-7E7D-4FDC-98AC-BB8F9DCC27F6}"/>
              </a:ext>
            </a:extLst>
          </p:cNvPr>
          <p:cNvSpPr/>
          <p:nvPr/>
        </p:nvSpPr>
        <p:spPr>
          <a:xfrm>
            <a:off x="9030057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6" name="GanttSnap:timeline">
            <a:extLst>
              <a:ext uri="{FF2B5EF4-FFF2-40B4-BE49-F238E27FC236}">
                <a16:creationId xmlns:a16="http://schemas.microsoft.com/office/drawing/2014/main" id="{84009E56-7A34-492A-BA47-EEB064B0596D}"/>
              </a:ext>
            </a:extLst>
          </p:cNvPr>
          <p:cNvSpPr/>
          <p:nvPr/>
        </p:nvSpPr>
        <p:spPr>
          <a:xfrm>
            <a:off x="9574024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7" name="GanttSnap:timeline">
            <a:extLst>
              <a:ext uri="{FF2B5EF4-FFF2-40B4-BE49-F238E27FC236}">
                <a16:creationId xmlns:a16="http://schemas.microsoft.com/office/drawing/2014/main" id="{5EBD9C64-4232-4AC3-A99B-4B7F2C60AEAE}"/>
              </a:ext>
            </a:extLst>
          </p:cNvPr>
          <p:cNvSpPr/>
          <p:nvPr/>
        </p:nvSpPr>
        <p:spPr>
          <a:xfrm>
            <a:off x="10101152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8" name="GanttSnap:timeline">
            <a:extLst>
              <a:ext uri="{FF2B5EF4-FFF2-40B4-BE49-F238E27FC236}">
                <a16:creationId xmlns:a16="http://schemas.microsoft.com/office/drawing/2014/main" id="{9A3BE327-43D3-44DC-86B3-50EE2453081A}"/>
              </a:ext>
            </a:extLst>
          </p:cNvPr>
          <p:cNvSpPr/>
          <p:nvPr/>
        </p:nvSpPr>
        <p:spPr>
          <a:xfrm>
            <a:off x="10645850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69" name="GanttSnap:timeline">
            <a:extLst>
              <a:ext uri="{FF2B5EF4-FFF2-40B4-BE49-F238E27FC236}">
                <a16:creationId xmlns:a16="http://schemas.microsoft.com/office/drawing/2014/main" id="{A6098657-68C0-492F-BF94-AD3FED237306}"/>
              </a:ext>
            </a:extLst>
          </p:cNvPr>
          <p:cNvSpPr/>
          <p:nvPr/>
        </p:nvSpPr>
        <p:spPr>
          <a:xfrm>
            <a:off x="11172978" y="1295400"/>
            <a:ext cx="12700" cy="4876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70" name="GanttSnap:timeline">
            <a:extLst>
              <a:ext uri="{FF2B5EF4-FFF2-40B4-BE49-F238E27FC236}">
                <a16:creationId xmlns:a16="http://schemas.microsoft.com/office/drawing/2014/main" id="{188F5948-1AA4-4DAD-A775-75E50D903CCC}"/>
              </a:ext>
            </a:extLst>
          </p:cNvPr>
          <p:cNvSpPr/>
          <p:nvPr/>
        </p:nvSpPr>
        <p:spPr>
          <a:xfrm>
            <a:off x="1651000" y="787400"/>
            <a:ext cx="12700" cy="5384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71" name="GanttSnap:timeline">
            <a:extLst>
              <a:ext uri="{FF2B5EF4-FFF2-40B4-BE49-F238E27FC236}">
                <a16:creationId xmlns:a16="http://schemas.microsoft.com/office/drawing/2014/main" id="{7CB6DD38-7EB4-48C7-8F66-54035DE2879C}"/>
              </a:ext>
            </a:extLst>
          </p:cNvPr>
          <p:cNvSpPr/>
          <p:nvPr/>
        </p:nvSpPr>
        <p:spPr>
          <a:xfrm>
            <a:off x="11684000" y="787400"/>
            <a:ext cx="12700" cy="53848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72" name="GanttSnap:swimlane:0">
            <a:extLst>
              <a:ext uri="{FF2B5EF4-FFF2-40B4-BE49-F238E27FC236}">
                <a16:creationId xmlns:a16="http://schemas.microsoft.com/office/drawing/2014/main" id="{B799963F-C819-46D2-BCC8-B61193FD5AA3}"/>
              </a:ext>
            </a:extLst>
          </p:cNvPr>
          <p:cNvSpPr/>
          <p:nvPr/>
        </p:nvSpPr>
        <p:spPr>
          <a:xfrm>
            <a:off x="508000" y="1308100"/>
            <a:ext cx="965200" cy="1549400"/>
          </a:xfrm>
          <a:prstGeom prst="rect">
            <a:avLst/>
          </a:prstGeom>
          <a:solidFill>
            <a:srgbClr val="1F5C8A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900" b="1">
                <a:solidFill>
                  <a:srgbClr val="FFFFFF"/>
                </a:solidFill>
                <a:latin typeface="Century Gothic"/>
              </a:rPr>
              <a:t>Civil &amp; Enabling</a:t>
            </a:r>
          </a:p>
        </p:txBody>
      </p:sp>
      <p:sp>
        <p:nvSpPr>
          <p:cNvPr id="73" name="GanttSnap:swimlane:1">
            <a:extLst>
              <a:ext uri="{FF2B5EF4-FFF2-40B4-BE49-F238E27FC236}">
                <a16:creationId xmlns:a16="http://schemas.microsoft.com/office/drawing/2014/main" id="{65CBFD97-0CD3-43CC-87F5-F17B963B7DCE}"/>
              </a:ext>
            </a:extLst>
          </p:cNvPr>
          <p:cNvSpPr/>
          <p:nvPr/>
        </p:nvSpPr>
        <p:spPr>
          <a:xfrm>
            <a:off x="508000" y="2933700"/>
            <a:ext cx="965200" cy="1549400"/>
          </a:xfrm>
          <a:prstGeom prst="rect">
            <a:avLst/>
          </a:prstGeom>
          <a:solidFill>
            <a:srgbClr val="B8860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900" b="1">
                <a:solidFill>
                  <a:srgbClr val="FFFFFF"/>
                </a:solidFill>
                <a:latin typeface="Century Gothic"/>
              </a:rPr>
              <a:t>Structure</a:t>
            </a:r>
          </a:p>
        </p:txBody>
      </p:sp>
      <p:sp>
        <p:nvSpPr>
          <p:cNvPr id="74" name="GanttSnap:swimlane:2">
            <a:extLst>
              <a:ext uri="{FF2B5EF4-FFF2-40B4-BE49-F238E27FC236}">
                <a16:creationId xmlns:a16="http://schemas.microsoft.com/office/drawing/2014/main" id="{8D934354-A64A-48C6-B821-CD0DB8863E1F}"/>
              </a:ext>
            </a:extLst>
          </p:cNvPr>
          <p:cNvSpPr/>
          <p:nvPr/>
        </p:nvSpPr>
        <p:spPr>
          <a:xfrm>
            <a:off x="508000" y="4559300"/>
            <a:ext cx="965200" cy="1549400"/>
          </a:xfrm>
          <a:prstGeom prst="rect">
            <a:avLst/>
          </a:prstGeom>
          <a:solidFill>
            <a:srgbClr val="3D7A3D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900" b="1">
                <a:solidFill>
                  <a:srgbClr val="FFFFFF"/>
                </a:solidFill>
                <a:latin typeface="Century Gothic"/>
              </a:rPr>
              <a:t>MEP &amp; Fit-out</a:t>
            </a:r>
          </a:p>
        </p:txBody>
      </p:sp>
      <p:sp>
        <p:nvSpPr>
          <p:cNvPr id="75" name="GanttSnap:activity:sample-act-1">
            <a:extLst>
              <a:ext uri="{FF2B5EF4-FFF2-40B4-BE49-F238E27FC236}">
                <a16:creationId xmlns:a16="http://schemas.microsoft.com/office/drawing/2014/main" id="{861827C4-E293-47E8-8590-C3202441701D}"/>
              </a:ext>
            </a:extLst>
          </p:cNvPr>
          <p:cNvSpPr/>
          <p:nvPr/>
        </p:nvSpPr>
        <p:spPr>
          <a:xfrm>
            <a:off x="1651000" y="1371600"/>
            <a:ext cx="931259" cy="203200"/>
          </a:xfrm>
          <a:prstGeom prst="roundRect">
            <a:avLst/>
          </a:prstGeom>
          <a:solidFill>
            <a:srgbClr val="1F5C8A"/>
          </a:solidFill>
          <a:ln w="6350" cap="flat" cmpd="sng" algn="ctr">
            <a:solidFill>
              <a:srgbClr val="164061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76" name="GanttSnap:activity:sample-act-1:overlay">
            <a:extLst>
              <a:ext uri="{FF2B5EF4-FFF2-40B4-BE49-F238E27FC236}">
                <a16:creationId xmlns:a16="http://schemas.microsoft.com/office/drawing/2014/main" id="{91DBEB98-5CD1-40E9-BB18-E9AAACA091AD}"/>
              </a:ext>
            </a:extLst>
          </p:cNvPr>
          <p:cNvSpPr/>
          <p:nvPr/>
        </p:nvSpPr>
        <p:spPr>
          <a:xfrm>
            <a:off x="1651000" y="1371600"/>
            <a:ext cx="931259" cy="203200"/>
          </a:xfrm>
          <a:prstGeom prst="roundRect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77" name="GanttSnap:activity:sample-act-1:name">
            <a:extLst>
              <a:ext uri="{FF2B5EF4-FFF2-40B4-BE49-F238E27FC236}">
                <a16:creationId xmlns:a16="http://schemas.microsoft.com/office/drawing/2014/main" id="{6BAF0DDA-3DB2-4F72-8A3C-285E45FFD67F}"/>
              </a:ext>
            </a:extLst>
          </p:cNvPr>
          <p:cNvSpPr/>
          <p:nvPr/>
        </p:nvSpPr>
        <p:spPr>
          <a:xfrm>
            <a:off x="2614009" y="1358900"/>
            <a:ext cx="8509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800">
                <a:solidFill>
                  <a:srgbClr val="000000"/>
                </a:solidFill>
                <a:latin typeface="Century Gothic"/>
              </a:rPr>
              <a:t>Site Survey</a:t>
            </a:r>
          </a:p>
        </p:txBody>
      </p:sp>
      <p:sp>
        <p:nvSpPr>
          <p:cNvPr id="78" name="GanttSnap:activity:sample-act-1:date">
            <a:extLst>
              <a:ext uri="{FF2B5EF4-FFF2-40B4-BE49-F238E27FC236}">
                <a16:creationId xmlns:a16="http://schemas.microsoft.com/office/drawing/2014/main" id="{8A7874A8-043E-40C0-8C71-8679C670D41B}"/>
              </a:ext>
            </a:extLst>
          </p:cNvPr>
          <p:cNvSpPr/>
          <p:nvPr/>
        </p:nvSpPr>
        <p:spPr>
          <a:xfrm>
            <a:off x="2614009" y="1485900"/>
            <a:ext cx="15367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en-US" sz="800">
                <a:solidFill>
                  <a:srgbClr val="888888"/>
                </a:solidFill>
                <a:latin typeface="Century Gothic"/>
              </a:rPr>
              <a:t>5 Jan 2026 – 27 Feb 2026</a:t>
            </a:r>
            <a:endParaRPr lang="tr-TR" sz="800">
              <a:solidFill>
                <a:srgbClr val="888888"/>
              </a:solidFill>
              <a:latin typeface="Century Gothic"/>
            </a:endParaRPr>
          </a:p>
        </p:txBody>
      </p:sp>
      <p:sp>
        <p:nvSpPr>
          <p:cNvPr id="79" name="GanttSnap:activity:sample-act-2">
            <a:extLst>
              <a:ext uri="{FF2B5EF4-FFF2-40B4-BE49-F238E27FC236}">
                <a16:creationId xmlns:a16="http://schemas.microsoft.com/office/drawing/2014/main" id="{4ADF6E9C-8D23-4621-8C87-4A215071BA8A}"/>
              </a:ext>
            </a:extLst>
          </p:cNvPr>
          <p:cNvSpPr/>
          <p:nvPr/>
        </p:nvSpPr>
        <p:spPr>
          <a:xfrm>
            <a:off x="2142985" y="1778000"/>
            <a:ext cx="1300248" cy="203200"/>
          </a:xfrm>
          <a:prstGeom prst="roundRect">
            <a:avLst/>
          </a:prstGeom>
          <a:solidFill>
            <a:srgbClr val="1F5C8A"/>
          </a:solidFill>
          <a:ln w="6350" cap="flat" cmpd="sng" algn="ctr">
            <a:solidFill>
              <a:srgbClr val="164061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80" name="GanttSnap:activity:sample-act-2:overlay">
            <a:extLst>
              <a:ext uri="{FF2B5EF4-FFF2-40B4-BE49-F238E27FC236}">
                <a16:creationId xmlns:a16="http://schemas.microsoft.com/office/drawing/2014/main" id="{CEC0BB84-111E-47E0-888C-C006A17091C5}"/>
              </a:ext>
            </a:extLst>
          </p:cNvPr>
          <p:cNvSpPr/>
          <p:nvPr/>
        </p:nvSpPr>
        <p:spPr>
          <a:xfrm>
            <a:off x="2142985" y="1778000"/>
            <a:ext cx="1300248" cy="203200"/>
          </a:xfrm>
          <a:prstGeom prst="roundRect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81" name="GanttSnap:activity:sample-act-2:name">
            <a:extLst>
              <a:ext uri="{FF2B5EF4-FFF2-40B4-BE49-F238E27FC236}">
                <a16:creationId xmlns:a16="http://schemas.microsoft.com/office/drawing/2014/main" id="{017DCF43-EAC5-4B08-A1E5-5E912535039A}"/>
              </a:ext>
            </a:extLst>
          </p:cNvPr>
          <p:cNvSpPr/>
          <p:nvPr/>
        </p:nvSpPr>
        <p:spPr>
          <a:xfrm>
            <a:off x="3474984" y="1765300"/>
            <a:ext cx="10668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800">
                <a:solidFill>
                  <a:srgbClr val="000000"/>
                </a:solidFill>
                <a:latin typeface="Century Gothic"/>
              </a:rPr>
              <a:t>Site Clearance</a:t>
            </a:r>
          </a:p>
        </p:txBody>
      </p:sp>
      <p:sp>
        <p:nvSpPr>
          <p:cNvPr id="82" name="GanttSnap:activity:sample-act-2:date">
            <a:extLst>
              <a:ext uri="{FF2B5EF4-FFF2-40B4-BE49-F238E27FC236}">
                <a16:creationId xmlns:a16="http://schemas.microsoft.com/office/drawing/2014/main" id="{A54D4C3A-5931-4E55-B0E8-ECCBB4FC366C}"/>
              </a:ext>
            </a:extLst>
          </p:cNvPr>
          <p:cNvSpPr/>
          <p:nvPr/>
        </p:nvSpPr>
        <p:spPr>
          <a:xfrm>
            <a:off x="3474984" y="1892300"/>
            <a:ext cx="15367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da-DK" sz="800">
                <a:solidFill>
                  <a:srgbClr val="888888"/>
                </a:solidFill>
                <a:latin typeface="Century Gothic"/>
              </a:rPr>
              <a:t>2 Feb 2026 – 17 Apr 2026</a:t>
            </a:r>
            <a:endParaRPr lang="tr-TR" sz="800">
              <a:solidFill>
                <a:srgbClr val="888888"/>
              </a:solidFill>
              <a:latin typeface="Century Gothic"/>
            </a:endParaRPr>
          </a:p>
        </p:txBody>
      </p:sp>
      <p:sp>
        <p:nvSpPr>
          <p:cNvPr id="83" name="GanttSnap:activity:sample-act-3">
            <a:extLst>
              <a:ext uri="{FF2B5EF4-FFF2-40B4-BE49-F238E27FC236}">
                <a16:creationId xmlns:a16="http://schemas.microsoft.com/office/drawing/2014/main" id="{E16D6139-66F0-4F67-A3A9-231F9DE1EC74}"/>
              </a:ext>
            </a:extLst>
          </p:cNvPr>
          <p:cNvSpPr/>
          <p:nvPr/>
        </p:nvSpPr>
        <p:spPr>
          <a:xfrm>
            <a:off x="2634971" y="2184400"/>
            <a:ext cx="2108511" cy="203200"/>
          </a:xfrm>
          <a:prstGeom prst="roundRect">
            <a:avLst/>
          </a:prstGeom>
          <a:solidFill>
            <a:srgbClr val="1F5C8A"/>
          </a:solidFill>
          <a:ln w="6350" cap="flat" cmpd="sng" algn="ctr">
            <a:solidFill>
              <a:srgbClr val="164061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84" name="GanttSnap:activity:sample-act-3:overlay">
            <a:extLst>
              <a:ext uri="{FF2B5EF4-FFF2-40B4-BE49-F238E27FC236}">
                <a16:creationId xmlns:a16="http://schemas.microsoft.com/office/drawing/2014/main" id="{568F4B2C-6020-4A1A-AFAE-1E44A3010A32}"/>
              </a:ext>
            </a:extLst>
          </p:cNvPr>
          <p:cNvSpPr/>
          <p:nvPr/>
        </p:nvSpPr>
        <p:spPr>
          <a:xfrm>
            <a:off x="2634971" y="2184400"/>
            <a:ext cx="2108511" cy="203200"/>
          </a:xfrm>
          <a:prstGeom prst="roundRect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85" name="GanttSnap:activity:sample-act-3:name">
            <a:extLst>
              <a:ext uri="{FF2B5EF4-FFF2-40B4-BE49-F238E27FC236}">
                <a16:creationId xmlns:a16="http://schemas.microsoft.com/office/drawing/2014/main" id="{A32A8934-20D0-4EEB-9C54-8EAF729C8E1D}"/>
              </a:ext>
            </a:extLst>
          </p:cNvPr>
          <p:cNvSpPr/>
          <p:nvPr/>
        </p:nvSpPr>
        <p:spPr>
          <a:xfrm>
            <a:off x="4775233" y="2171700"/>
            <a:ext cx="11176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800">
                <a:solidFill>
                  <a:srgbClr val="000000"/>
                </a:solidFill>
                <a:latin typeface="Century Gothic"/>
              </a:rPr>
              <a:t>Utilities Diversion</a:t>
            </a:r>
          </a:p>
        </p:txBody>
      </p:sp>
      <p:sp>
        <p:nvSpPr>
          <p:cNvPr id="86" name="GanttSnap:activity:sample-act-3:date">
            <a:extLst>
              <a:ext uri="{FF2B5EF4-FFF2-40B4-BE49-F238E27FC236}">
                <a16:creationId xmlns:a16="http://schemas.microsoft.com/office/drawing/2014/main" id="{CDF13422-74D4-4D88-88E5-69AEA1EF1B33}"/>
              </a:ext>
            </a:extLst>
          </p:cNvPr>
          <p:cNvSpPr/>
          <p:nvPr/>
        </p:nvSpPr>
        <p:spPr>
          <a:xfrm>
            <a:off x="4775233" y="2298700"/>
            <a:ext cx="15367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pt-BR" sz="800">
                <a:solidFill>
                  <a:srgbClr val="888888"/>
                </a:solidFill>
                <a:latin typeface="Century Gothic"/>
              </a:rPr>
              <a:t>2 Mar 2026 – 30 Jun 2026</a:t>
            </a:r>
            <a:endParaRPr lang="tr-TR" sz="800">
              <a:solidFill>
                <a:srgbClr val="888888"/>
              </a:solidFill>
              <a:latin typeface="Century Gothic"/>
            </a:endParaRPr>
          </a:p>
        </p:txBody>
      </p:sp>
      <p:sp>
        <p:nvSpPr>
          <p:cNvPr id="87" name="GanttSnap:milestone:sample-act-4">
            <a:extLst>
              <a:ext uri="{FF2B5EF4-FFF2-40B4-BE49-F238E27FC236}">
                <a16:creationId xmlns:a16="http://schemas.microsoft.com/office/drawing/2014/main" id="{A6E25EED-DE2D-44B2-9626-C92338BECF1E}"/>
              </a:ext>
            </a:extLst>
          </p:cNvPr>
          <p:cNvSpPr/>
          <p:nvPr/>
        </p:nvSpPr>
        <p:spPr>
          <a:xfrm>
            <a:off x="4641883" y="2590800"/>
            <a:ext cx="203200" cy="203200"/>
          </a:xfrm>
          <a:prstGeom prst="diamond">
            <a:avLst/>
          </a:prstGeom>
          <a:solidFill>
            <a:srgbClr val="1F5C8A"/>
          </a:solidFill>
          <a:ln w="6350" cap="flat" cmpd="sng" algn="ctr">
            <a:solidFill>
              <a:srgbClr val="164061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88" name="GanttSnap:milestone:sample-act-4:overlay">
            <a:extLst>
              <a:ext uri="{FF2B5EF4-FFF2-40B4-BE49-F238E27FC236}">
                <a16:creationId xmlns:a16="http://schemas.microsoft.com/office/drawing/2014/main" id="{7D45E423-5D36-4BAB-A1A2-52184C76139F}"/>
              </a:ext>
            </a:extLst>
          </p:cNvPr>
          <p:cNvSpPr/>
          <p:nvPr/>
        </p:nvSpPr>
        <p:spPr>
          <a:xfrm>
            <a:off x="4641883" y="2590800"/>
            <a:ext cx="203200" cy="203200"/>
          </a:xfrm>
          <a:prstGeom prst="diamond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89" name="GanttSnap:milestone:sample-act-4:name">
            <a:extLst>
              <a:ext uri="{FF2B5EF4-FFF2-40B4-BE49-F238E27FC236}">
                <a16:creationId xmlns:a16="http://schemas.microsoft.com/office/drawing/2014/main" id="{5D270961-488A-43A9-AFD1-E26CA2809B36}"/>
              </a:ext>
            </a:extLst>
          </p:cNvPr>
          <p:cNvSpPr/>
          <p:nvPr/>
        </p:nvSpPr>
        <p:spPr>
          <a:xfrm>
            <a:off x="4876833" y="2590800"/>
            <a:ext cx="14986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800">
                <a:solidFill>
                  <a:srgbClr val="000000"/>
                </a:solidFill>
                <a:latin typeface="Century Gothic"/>
              </a:rPr>
              <a:t>Enabling Works Complete</a:t>
            </a:r>
          </a:p>
        </p:txBody>
      </p:sp>
      <p:sp>
        <p:nvSpPr>
          <p:cNvPr id="90" name="GanttSnap:milestone:sample-act-4:date">
            <a:extLst>
              <a:ext uri="{FF2B5EF4-FFF2-40B4-BE49-F238E27FC236}">
                <a16:creationId xmlns:a16="http://schemas.microsoft.com/office/drawing/2014/main" id="{6CCDAB40-9FB1-4474-80B3-B0534D2A79E8}"/>
              </a:ext>
            </a:extLst>
          </p:cNvPr>
          <p:cNvSpPr/>
          <p:nvPr/>
        </p:nvSpPr>
        <p:spPr>
          <a:xfrm>
            <a:off x="4876833" y="2717800"/>
            <a:ext cx="736600" cy="889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700">
                <a:solidFill>
                  <a:srgbClr val="888888"/>
                </a:solidFill>
                <a:latin typeface="Century Gothic"/>
              </a:rPr>
              <a:t>30 Jun 2026</a:t>
            </a:r>
          </a:p>
        </p:txBody>
      </p:sp>
      <p:sp>
        <p:nvSpPr>
          <p:cNvPr id="91" name="GanttSnap:activity:sample-act-6">
            <a:extLst>
              <a:ext uri="{FF2B5EF4-FFF2-40B4-BE49-F238E27FC236}">
                <a16:creationId xmlns:a16="http://schemas.microsoft.com/office/drawing/2014/main" id="{66BB0F0A-39F6-4FBA-9415-E216E8C44E3A}"/>
              </a:ext>
            </a:extLst>
          </p:cNvPr>
          <p:cNvSpPr/>
          <p:nvPr/>
        </p:nvSpPr>
        <p:spPr>
          <a:xfrm>
            <a:off x="3741940" y="2997200"/>
            <a:ext cx="2038227" cy="203200"/>
          </a:xfrm>
          <a:prstGeom prst="roundRect">
            <a:avLst/>
          </a:prstGeom>
          <a:solidFill>
            <a:srgbClr val="B8860B"/>
          </a:solidFill>
          <a:ln w="6350" cap="flat" cmpd="sng" algn="ctr">
            <a:solidFill>
              <a:srgbClr val="815E0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92" name="GanttSnap:activity:sample-act-6:overlay">
            <a:extLst>
              <a:ext uri="{FF2B5EF4-FFF2-40B4-BE49-F238E27FC236}">
                <a16:creationId xmlns:a16="http://schemas.microsoft.com/office/drawing/2014/main" id="{CB17569C-782A-4420-9170-F57B64ABD444}"/>
              </a:ext>
            </a:extLst>
          </p:cNvPr>
          <p:cNvSpPr/>
          <p:nvPr/>
        </p:nvSpPr>
        <p:spPr>
          <a:xfrm>
            <a:off x="3741940" y="2997200"/>
            <a:ext cx="2038227" cy="203200"/>
          </a:xfrm>
          <a:prstGeom prst="roundRect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93" name="GanttSnap:activity:sample-act-6:name">
            <a:extLst>
              <a:ext uri="{FF2B5EF4-FFF2-40B4-BE49-F238E27FC236}">
                <a16:creationId xmlns:a16="http://schemas.microsoft.com/office/drawing/2014/main" id="{B95C9203-8F4A-402A-B78D-E2A20615FEC2}"/>
              </a:ext>
            </a:extLst>
          </p:cNvPr>
          <p:cNvSpPr/>
          <p:nvPr/>
        </p:nvSpPr>
        <p:spPr>
          <a:xfrm>
            <a:off x="5811918" y="2984500"/>
            <a:ext cx="10922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800">
                <a:solidFill>
                  <a:srgbClr val="000000"/>
                </a:solidFill>
                <a:latin typeface="Century Gothic"/>
              </a:rPr>
              <a:t>Piling — Zone A</a:t>
            </a:r>
          </a:p>
        </p:txBody>
      </p:sp>
      <p:sp>
        <p:nvSpPr>
          <p:cNvPr id="94" name="GanttSnap:activity:sample-act-6:date">
            <a:extLst>
              <a:ext uri="{FF2B5EF4-FFF2-40B4-BE49-F238E27FC236}">
                <a16:creationId xmlns:a16="http://schemas.microsoft.com/office/drawing/2014/main" id="{1B8745D4-87A9-4274-9078-9ED1AD751EC8}"/>
              </a:ext>
            </a:extLst>
          </p:cNvPr>
          <p:cNvSpPr/>
          <p:nvPr/>
        </p:nvSpPr>
        <p:spPr>
          <a:xfrm>
            <a:off x="5811918" y="3111500"/>
            <a:ext cx="16002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en-US" sz="800">
                <a:solidFill>
                  <a:srgbClr val="888888"/>
                </a:solidFill>
                <a:latin typeface="Century Gothic"/>
              </a:rPr>
              <a:t>4 May 2026 – 28 Aug 2026</a:t>
            </a:r>
            <a:endParaRPr lang="tr-TR" sz="800">
              <a:solidFill>
                <a:srgbClr val="888888"/>
              </a:solidFill>
              <a:latin typeface="Century Gothic"/>
            </a:endParaRPr>
          </a:p>
        </p:txBody>
      </p:sp>
      <p:sp>
        <p:nvSpPr>
          <p:cNvPr id="95" name="GanttSnap:activity:sample-act-7">
            <a:extLst>
              <a:ext uri="{FF2B5EF4-FFF2-40B4-BE49-F238E27FC236}">
                <a16:creationId xmlns:a16="http://schemas.microsoft.com/office/drawing/2014/main" id="{947D25DC-8281-4457-B47C-2BDCC27D27AF}"/>
              </a:ext>
            </a:extLst>
          </p:cNvPr>
          <p:cNvSpPr/>
          <p:nvPr/>
        </p:nvSpPr>
        <p:spPr>
          <a:xfrm>
            <a:off x="4848908" y="3403600"/>
            <a:ext cx="2530213" cy="203200"/>
          </a:xfrm>
          <a:prstGeom prst="roundRect">
            <a:avLst/>
          </a:prstGeom>
          <a:solidFill>
            <a:srgbClr val="B8860B"/>
          </a:solidFill>
          <a:ln w="6350" cap="flat" cmpd="sng" algn="ctr">
            <a:solidFill>
              <a:srgbClr val="815E0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96" name="GanttSnap:activity:sample-act-7:overlay">
            <a:extLst>
              <a:ext uri="{FF2B5EF4-FFF2-40B4-BE49-F238E27FC236}">
                <a16:creationId xmlns:a16="http://schemas.microsoft.com/office/drawing/2014/main" id="{9E05F05F-C044-465E-9FBD-A82B723067E2}"/>
              </a:ext>
            </a:extLst>
          </p:cNvPr>
          <p:cNvSpPr/>
          <p:nvPr/>
        </p:nvSpPr>
        <p:spPr>
          <a:xfrm>
            <a:off x="4848908" y="3403600"/>
            <a:ext cx="1404210" cy="203200"/>
          </a:xfrm>
          <a:prstGeom prst="roundRect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97" name="GanttSnap:activity:sample-act-7:name">
            <a:extLst>
              <a:ext uri="{FF2B5EF4-FFF2-40B4-BE49-F238E27FC236}">
                <a16:creationId xmlns:a16="http://schemas.microsoft.com/office/drawing/2014/main" id="{29189562-6C11-444F-9B06-D9D72E1A4818}"/>
              </a:ext>
            </a:extLst>
          </p:cNvPr>
          <p:cNvSpPr/>
          <p:nvPr/>
        </p:nvSpPr>
        <p:spPr>
          <a:xfrm>
            <a:off x="7410872" y="3390900"/>
            <a:ext cx="10795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800">
                <a:solidFill>
                  <a:srgbClr val="000000"/>
                </a:solidFill>
                <a:latin typeface="Century Gothic"/>
              </a:rPr>
              <a:t>Piling — Zone B</a:t>
            </a:r>
          </a:p>
        </p:txBody>
      </p:sp>
      <p:sp>
        <p:nvSpPr>
          <p:cNvPr id="98" name="GanttSnap:activity:sample-act-7:date">
            <a:extLst>
              <a:ext uri="{FF2B5EF4-FFF2-40B4-BE49-F238E27FC236}">
                <a16:creationId xmlns:a16="http://schemas.microsoft.com/office/drawing/2014/main" id="{4307E0C0-D36E-444B-A4D3-EE7651214B1F}"/>
              </a:ext>
            </a:extLst>
          </p:cNvPr>
          <p:cNvSpPr/>
          <p:nvPr/>
        </p:nvSpPr>
        <p:spPr>
          <a:xfrm>
            <a:off x="7410872" y="3517900"/>
            <a:ext cx="14986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800">
                <a:solidFill>
                  <a:srgbClr val="888888"/>
                </a:solidFill>
                <a:latin typeface="Century Gothic"/>
              </a:rPr>
              <a:t>6 Jul 2026 – 27 Nov 2026</a:t>
            </a:r>
          </a:p>
        </p:txBody>
      </p:sp>
      <p:sp>
        <p:nvSpPr>
          <p:cNvPr id="99" name="GanttSnap:activity:sample-act-8">
            <a:extLst>
              <a:ext uri="{FF2B5EF4-FFF2-40B4-BE49-F238E27FC236}">
                <a16:creationId xmlns:a16="http://schemas.microsoft.com/office/drawing/2014/main" id="{B1ECCE2D-A75D-4436-A2B9-10A6583B64E2}"/>
              </a:ext>
            </a:extLst>
          </p:cNvPr>
          <p:cNvSpPr/>
          <p:nvPr/>
        </p:nvSpPr>
        <p:spPr>
          <a:xfrm>
            <a:off x="5850451" y="3810000"/>
            <a:ext cx="2635639" cy="203200"/>
          </a:xfrm>
          <a:prstGeom prst="roundRect">
            <a:avLst/>
          </a:prstGeom>
          <a:solidFill>
            <a:srgbClr val="B8860B"/>
          </a:solidFill>
          <a:ln w="6350" cap="flat" cmpd="sng" algn="ctr">
            <a:solidFill>
              <a:srgbClr val="815E0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00" name="GanttSnap:activity:sample-act-8:overlay">
            <a:extLst>
              <a:ext uri="{FF2B5EF4-FFF2-40B4-BE49-F238E27FC236}">
                <a16:creationId xmlns:a16="http://schemas.microsoft.com/office/drawing/2014/main" id="{2E0E776F-44E0-4B3F-B4D0-D8F2D1DA1CF4}"/>
              </a:ext>
            </a:extLst>
          </p:cNvPr>
          <p:cNvSpPr/>
          <p:nvPr/>
        </p:nvSpPr>
        <p:spPr>
          <a:xfrm>
            <a:off x="5850451" y="3810000"/>
            <a:ext cx="402667" cy="203200"/>
          </a:xfrm>
          <a:prstGeom prst="roundRect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01" name="GanttSnap:activity:sample-act-8:name">
            <a:extLst>
              <a:ext uri="{FF2B5EF4-FFF2-40B4-BE49-F238E27FC236}">
                <a16:creationId xmlns:a16="http://schemas.microsoft.com/office/drawing/2014/main" id="{56F49BD4-F86F-4129-80A2-376ECBE931E6}"/>
              </a:ext>
            </a:extLst>
          </p:cNvPr>
          <p:cNvSpPr/>
          <p:nvPr/>
        </p:nvSpPr>
        <p:spPr>
          <a:xfrm>
            <a:off x="4155001" y="3797300"/>
            <a:ext cx="16637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r"/>
            <a:r>
              <a:rPr lang="tr-TR" sz="800">
                <a:solidFill>
                  <a:srgbClr val="000000"/>
                </a:solidFill>
                <a:latin typeface="Century Gothic"/>
              </a:rPr>
              <a:t>Pile Caps &amp; Ground Beams</a:t>
            </a:r>
          </a:p>
        </p:txBody>
      </p:sp>
      <p:sp>
        <p:nvSpPr>
          <p:cNvPr id="102" name="GanttSnap:activity:sample-act-8:date">
            <a:extLst>
              <a:ext uri="{FF2B5EF4-FFF2-40B4-BE49-F238E27FC236}">
                <a16:creationId xmlns:a16="http://schemas.microsoft.com/office/drawing/2014/main" id="{D9D6A508-AF79-4844-91A5-AE20D16C3C8E}"/>
              </a:ext>
            </a:extLst>
          </p:cNvPr>
          <p:cNvSpPr/>
          <p:nvPr/>
        </p:nvSpPr>
        <p:spPr>
          <a:xfrm>
            <a:off x="4282001" y="3924300"/>
            <a:ext cx="15367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r"/>
            <a:r>
              <a:rPr lang="nl-NL" sz="800">
                <a:solidFill>
                  <a:srgbClr val="888888"/>
                </a:solidFill>
                <a:latin typeface="Century Gothic"/>
              </a:rPr>
              <a:t>1 Sep 2026 – 29 Jan 2027</a:t>
            </a:r>
            <a:endParaRPr lang="tr-TR" sz="800">
              <a:solidFill>
                <a:srgbClr val="888888"/>
              </a:solidFill>
              <a:latin typeface="Century Gothic"/>
            </a:endParaRPr>
          </a:p>
        </p:txBody>
      </p:sp>
      <p:sp>
        <p:nvSpPr>
          <p:cNvPr id="103" name="GanttSnap:milestone:sample-act-9">
            <a:extLst>
              <a:ext uri="{FF2B5EF4-FFF2-40B4-BE49-F238E27FC236}">
                <a16:creationId xmlns:a16="http://schemas.microsoft.com/office/drawing/2014/main" id="{136FE8AC-6452-46B8-831B-5D3231A8CECF}"/>
              </a:ext>
            </a:extLst>
          </p:cNvPr>
          <p:cNvSpPr/>
          <p:nvPr/>
        </p:nvSpPr>
        <p:spPr>
          <a:xfrm>
            <a:off x="8384491" y="4216400"/>
            <a:ext cx="203200" cy="203200"/>
          </a:xfrm>
          <a:prstGeom prst="diamond">
            <a:avLst/>
          </a:prstGeom>
          <a:solidFill>
            <a:srgbClr val="B8860B"/>
          </a:solidFill>
          <a:ln w="6350" cap="flat" cmpd="sng" algn="ctr">
            <a:solidFill>
              <a:srgbClr val="815E08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04" name="GanttSnap:milestone:sample-act-9:name">
            <a:extLst>
              <a:ext uri="{FF2B5EF4-FFF2-40B4-BE49-F238E27FC236}">
                <a16:creationId xmlns:a16="http://schemas.microsoft.com/office/drawing/2014/main" id="{23A96C04-6F81-4E5C-B843-B7F786936B21}"/>
              </a:ext>
            </a:extLst>
          </p:cNvPr>
          <p:cNvSpPr/>
          <p:nvPr/>
        </p:nvSpPr>
        <p:spPr>
          <a:xfrm>
            <a:off x="7171641" y="4216400"/>
            <a:ext cx="11811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r"/>
            <a:r>
              <a:rPr lang="tr-TR" sz="800">
                <a:solidFill>
                  <a:srgbClr val="000000"/>
                </a:solidFill>
                <a:latin typeface="Century Gothic"/>
              </a:rPr>
              <a:t>Structure Complete</a:t>
            </a:r>
          </a:p>
        </p:txBody>
      </p:sp>
      <p:sp>
        <p:nvSpPr>
          <p:cNvPr id="105" name="GanttSnap:milestone:sample-act-9:date">
            <a:extLst>
              <a:ext uri="{FF2B5EF4-FFF2-40B4-BE49-F238E27FC236}">
                <a16:creationId xmlns:a16="http://schemas.microsoft.com/office/drawing/2014/main" id="{3B715C13-441A-4222-BF37-448047C42ACE}"/>
              </a:ext>
            </a:extLst>
          </p:cNvPr>
          <p:cNvSpPr/>
          <p:nvPr/>
        </p:nvSpPr>
        <p:spPr>
          <a:xfrm>
            <a:off x="7616141" y="4343400"/>
            <a:ext cx="736600" cy="889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r"/>
            <a:r>
              <a:rPr lang="tr-TR" sz="700">
                <a:solidFill>
                  <a:srgbClr val="888888"/>
                </a:solidFill>
                <a:latin typeface="Century Gothic"/>
              </a:rPr>
              <a:t>29 Jan 2027</a:t>
            </a:r>
          </a:p>
        </p:txBody>
      </p:sp>
      <p:sp>
        <p:nvSpPr>
          <p:cNvPr id="106" name="GanttSnap:activity:sample-act-11">
            <a:extLst>
              <a:ext uri="{FF2B5EF4-FFF2-40B4-BE49-F238E27FC236}">
                <a16:creationId xmlns:a16="http://schemas.microsoft.com/office/drawing/2014/main" id="{CD8F58D8-DD8C-4050-83C9-E99B3A2714B0}"/>
              </a:ext>
            </a:extLst>
          </p:cNvPr>
          <p:cNvSpPr/>
          <p:nvPr/>
        </p:nvSpPr>
        <p:spPr>
          <a:xfrm>
            <a:off x="5340894" y="4622800"/>
            <a:ext cx="3145196" cy="203200"/>
          </a:xfrm>
          <a:prstGeom prst="roundRect">
            <a:avLst/>
          </a:prstGeom>
          <a:solidFill>
            <a:srgbClr val="3D7A3D"/>
          </a:solidFill>
          <a:ln w="6350" cap="flat" cmpd="sng" algn="ctr">
            <a:solidFill>
              <a:srgbClr val="2B552B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07" name="GanttSnap:activity:sample-act-11:overlay">
            <a:extLst>
              <a:ext uri="{FF2B5EF4-FFF2-40B4-BE49-F238E27FC236}">
                <a16:creationId xmlns:a16="http://schemas.microsoft.com/office/drawing/2014/main" id="{40043C0E-DB8B-4D5A-9542-1D60E12DC325}"/>
              </a:ext>
            </a:extLst>
          </p:cNvPr>
          <p:cNvSpPr/>
          <p:nvPr/>
        </p:nvSpPr>
        <p:spPr>
          <a:xfrm>
            <a:off x="5340894" y="4622800"/>
            <a:ext cx="912224" cy="203200"/>
          </a:xfrm>
          <a:prstGeom prst="roundRect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08" name="GanttSnap:activity:sample-act-11:name">
            <a:extLst>
              <a:ext uri="{FF2B5EF4-FFF2-40B4-BE49-F238E27FC236}">
                <a16:creationId xmlns:a16="http://schemas.microsoft.com/office/drawing/2014/main" id="{FF1D0374-016E-48A0-9E27-C984E8B1AE15}"/>
              </a:ext>
            </a:extLst>
          </p:cNvPr>
          <p:cNvSpPr/>
          <p:nvPr/>
        </p:nvSpPr>
        <p:spPr>
          <a:xfrm>
            <a:off x="8517841" y="4610100"/>
            <a:ext cx="9017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tr-TR" sz="800">
                <a:solidFill>
                  <a:srgbClr val="000000"/>
                </a:solidFill>
                <a:latin typeface="Century Gothic"/>
              </a:rPr>
              <a:t>MEP Design</a:t>
            </a:r>
          </a:p>
        </p:txBody>
      </p:sp>
      <p:sp>
        <p:nvSpPr>
          <p:cNvPr id="109" name="GanttSnap:activity:sample-act-11:date">
            <a:extLst>
              <a:ext uri="{FF2B5EF4-FFF2-40B4-BE49-F238E27FC236}">
                <a16:creationId xmlns:a16="http://schemas.microsoft.com/office/drawing/2014/main" id="{43B61D7F-6DDC-4E40-9740-8966D781E022}"/>
              </a:ext>
            </a:extLst>
          </p:cNvPr>
          <p:cNvSpPr/>
          <p:nvPr/>
        </p:nvSpPr>
        <p:spPr>
          <a:xfrm>
            <a:off x="8517841" y="4737100"/>
            <a:ext cx="15621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r>
              <a:rPr lang="nl-NL" sz="800">
                <a:solidFill>
                  <a:srgbClr val="888888"/>
                </a:solidFill>
                <a:latin typeface="Century Gothic"/>
              </a:rPr>
              <a:t>3 Aug 2026 – 29 Jan 2027</a:t>
            </a:r>
            <a:endParaRPr lang="tr-TR" sz="800">
              <a:solidFill>
                <a:srgbClr val="888888"/>
              </a:solidFill>
              <a:latin typeface="Century Gothic"/>
            </a:endParaRPr>
          </a:p>
        </p:txBody>
      </p:sp>
      <p:sp>
        <p:nvSpPr>
          <p:cNvPr id="110" name="GanttSnap:activity:sample-act-12">
            <a:extLst>
              <a:ext uri="{FF2B5EF4-FFF2-40B4-BE49-F238E27FC236}">
                <a16:creationId xmlns:a16="http://schemas.microsoft.com/office/drawing/2014/main" id="{3865472D-DF47-4CC5-8212-541590206AA4}"/>
              </a:ext>
            </a:extLst>
          </p:cNvPr>
          <p:cNvSpPr/>
          <p:nvPr/>
        </p:nvSpPr>
        <p:spPr>
          <a:xfrm>
            <a:off x="7449406" y="5029200"/>
            <a:ext cx="3127625" cy="203200"/>
          </a:xfrm>
          <a:prstGeom prst="roundRect">
            <a:avLst/>
          </a:prstGeom>
          <a:solidFill>
            <a:srgbClr val="3D7A3D"/>
          </a:solidFill>
          <a:ln w="6350" cap="flat" cmpd="sng" algn="ctr">
            <a:solidFill>
              <a:srgbClr val="2B552B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11" name="GanttSnap:activity:sample-act-12:name">
            <a:extLst>
              <a:ext uri="{FF2B5EF4-FFF2-40B4-BE49-F238E27FC236}">
                <a16:creationId xmlns:a16="http://schemas.microsoft.com/office/drawing/2014/main" id="{1F4A1B8F-E298-4DF7-8369-2980E2394977}"/>
              </a:ext>
            </a:extLst>
          </p:cNvPr>
          <p:cNvSpPr/>
          <p:nvPr/>
        </p:nvSpPr>
        <p:spPr>
          <a:xfrm>
            <a:off x="6020656" y="5016500"/>
            <a:ext cx="13970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r"/>
            <a:r>
              <a:rPr lang="tr-TR" sz="800">
                <a:solidFill>
                  <a:srgbClr val="000000"/>
                </a:solidFill>
                <a:latin typeface="Century Gothic"/>
              </a:rPr>
              <a:t>Mechanical Rough-in</a:t>
            </a:r>
          </a:p>
        </p:txBody>
      </p:sp>
      <p:sp>
        <p:nvSpPr>
          <p:cNvPr id="112" name="GanttSnap:activity:sample-act-12:date">
            <a:extLst>
              <a:ext uri="{FF2B5EF4-FFF2-40B4-BE49-F238E27FC236}">
                <a16:creationId xmlns:a16="http://schemas.microsoft.com/office/drawing/2014/main" id="{39257FF7-197F-46EA-96AB-3DD5C7DC322A}"/>
              </a:ext>
            </a:extLst>
          </p:cNvPr>
          <p:cNvSpPr/>
          <p:nvPr/>
        </p:nvSpPr>
        <p:spPr>
          <a:xfrm>
            <a:off x="5817456" y="5143500"/>
            <a:ext cx="16002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r"/>
            <a:r>
              <a:rPr lang="en-US" sz="800">
                <a:solidFill>
                  <a:srgbClr val="888888"/>
                </a:solidFill>
                <a:latin typeface="Century Gothic"/>
              </a:rPr>
              <a:t>1 Dec 2026 – 28 May 2027</a:t>
            </a:r>
            <a:endParaRPr lang="tr-TR" sz="800">
              <a:solidFill>
                <a:srgbClr val="888888"/>
              </a:solidFill>
              <a:latin typeface="Century Gothic"/>
            </a:endParaRPr>
          </a:p>
        </p:txBody>
      </p:sp>
      <p:sp>
        <p:nvSpPr>
          <p:cNvPr id="113" name="GanttSnap:activity:sample-act-13">
            <a:extLst>
              <a:ext uri="{FF2B5EF4-FFF2-40B4-BE49-F238E27FC236}">
                <a16:creationId xmlns:a16="http://schemas.microsoft.com/office/drawing/2014/main" id="{17963D92-5BFD-4F41-B924-88D5B2CA3258}"/>
              </a:ext>
            </a:extLst>
          </p:cNvPr>
          <p:cNvSpPr/>
          <p:nvPr/>
        </p:nvSpPr>
        <p:spPr>
          <a:xfrm>
            <a:off x="9030789" y="5435600"/>
            <a:ext cx="2653210" cy="203200"/>
          </a:xfrm>
          <a:prstGeom prst="roundRect">
            <a:avLst/>
          </a:prstGeom>
          <a:solidFill>
            <a:srgbClr val="3D7A3D"/>
          </a:solidFill>
          <a:ln w="6350" cap="flat" cmpd="sng" algn="ctr">
            <a:solidFill>
              <a:srgbClr val="2B552B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14" name="GanttSnap:activity:sample-act-13:name">
            <a:extLst>
              <a:ext uri="{FF2B5EF4-FFF2-40B4-BE49-F238E27FC236}">
                <a16:creationId xmlns:a16="http://schemas.microsoft.com/office/drawing/2014/main" id="{23B6498F-682A-4352-A2C2-B8354097D97D}"/>
              </a:ext>
            </a:extLst>
          </p:cNvPr>
          <p:cNvSpPr/>
          <p:nvPr/>
        </p:nvSpPr>
        <p:spPr>
          <a:xfrm>
            <a:off x="7868739" y="5422900"/>
            <a:ext cx="11303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r"/>
            <a:r>
              <a:rPr lang="tr-TR" sz="800">
                <a:solidFill>
                  <a:srgbClr val="000000"/>
                </a:solidFill>
                <a:latin typeface="Century Gothic"/>
              </a:rPr>
              <a:t>Fit-out &amp; Finishes</a:t>
            </a:r>
          </a:p>
        </p:txBody>
      </p:sp>
      <p:sp>
        <p:nvSpPr>
          <p:cNvPr id="115" name="GanttSnap:activity:sample-act-13:date">
            <a:extLst>
              <a:ext uri="{FF2B5EF4-FFF2-40B4-BE49-F238E27FC236}">
                <a16:creationId xmlns:a16="http://schemas.microsoft.com/office/drawing/2014/main" id="{01834AF1-12E6-459C-9294-A290D1C908DA}"/>
              </a:ext>
            </a:extLst>
          </p:cNvPr>
          <p:cNvSpPr/>
          <p:nvPr/>
        </p:nvSpPr>
        <p:spPr>
          <a:xfrm>
            <a:off x="7500439" y="5549900"/>
            <a:ext cx="14986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r"/>
            <a:r>
              <a:rPr lang="tr-TR" sz="800">
                <a:solidFill>
                  <a:srgbClr val="888888"/>
                </a:solidFill>
                <a:latin typeface="Century Gothic"/>
              </a:rPr>
              <a:t>1 Mar 2027 – 30 Jul 2027</a:t>
            </a:r>
          </a:p>
        </p:txBody>
      </p:sp>
      <p:sp>
        <p:nvSpPr>
          <p:cNvPr id="116" name="GanttSnap:milestone:sample-act-14">
            <a:extLst>
              <a:ext uri="{FF2B5EF4-FFF2-40B4-BE49-F238E27FC236}">
                <a16:creationId xmlns:a16="http://schemas.microsoft.com/office/drawing/2014/main" id="{876F9FC1-B393-44CE-B2F4-ED258D12B472}"/>
              </a:ext>
            </a:extLst>
          </p:cNvPr>
          <p:cNvSpPr/>
          <p:nvPr/>
        </p:nvSpPr>
        <p:spPr>
          <a:xfrm>
            <a:off x="11582400" y="5842000"/>
            <a:ext cx="203200" cy="203200"/>
          </a:xfrm>
          <a:prstGeom prst="star5">
            <a:avLst/>
          </a:prstGeom>
          <a:solidFill>
            <a:srgbClr val="3D7A3D"/>
          </a:solidFill>
          <a:ln w="6350" cap="flat" cmpd="sng" algn="ctr">
            <a:solidFill>
              <a:srgbClr val="2B552B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17" name="GanttSnap:milestone:sample-act-14:name">
            <a:extLst>
              <a:ext uri="{FF2B5EF4-FFF2-40B4-BE49-F238E27FC236}">
                <a16:creationId xmlns:a16="http://schemas.microsoft.com/office/drawing/2014/main" id="{670A1B3D-121D-482C-96B1-185851D3BC9C}"/>
              </a:ext>
            </a:extLst>
          </p:cNvPr>
          <p:cNvSpPr/>
          <p:nvPr/>
        </p:nvSpPr>
        <p:spPr>
          <a:xfrm>
            <a:off x="10280650" y="5842000"/>
            <a:ext cx="1270000" cy="1016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r"/>
            <a:r>
              <a:rPr lang="tr-TR" sz="800">
                <a:solidFill>
                  <a:srgbClr val="000000"/>
                </a:solidFill>
                <a:latin typeface="Century Gothic"/>
              </a:rPr>
              <a:t>Practical Completion</a:t>
            </a:r>
          </a:p>
        </p:txBody>
      </p:sp>
      <p:sp>
        <p:nvSpPr>
          <p:cNvPr id="118" name="GanttSnap:milestone:sample-act-14:date">
            <a:extLst>
              <a:ext uri="{FF2B5EF4-FFF2-40B4-BE49-F238E27FC236}">
                <a16:creationId xmlns:a16="http://schemas.microsoft.com/office/drawing/2014/main" id="{91912C71-201D-48C5-8AD4-1A4FADAA95C7}"/>
              </a:ext>
            </a:extLst>
          </p:cNvPr>
          <p:cNvSpPr/>
          <p:nvPr/>
        </p:nvSpPr>
        <p:spPr>
          <a:xfrm>
            <a:off x="10852150" y="5969000"/>
            <a:ext cx="698500" cy="889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r"/>
            <a:r>
              <a:rPr lang="tr-TR" sz="700">
                <a:solidFill>
                  <a:srgbClr val="888888"/>
                </a:solidFill>
                <a:latin typeface="Century Gothic"/>
              </a:rPr>
              <a:t>30 Jul 2027</a:t>
            </a:r>
          </a:p>
        </p:txBody>
      </p:sp>
      <p:sp>
        <p:nvSpPr>
          <p:cNvPr id="119" name="GanttSnap:dataDateLine">
            <a:extLst>
              <a:ext uri="{FF2B5EF4-FFF2-40B4-BE49-F238E27FC236}">
                <a16:creationId xmlns:a16="http://schemas.microsoft.com/office/drawing/2014/main" id="{D83EB44A-F98E-49E1-B8B5-4BC4033BD2D5}"/>
              </a:ext>
            </a:extLst>
          </p:cNvPr>
          <p:cNvSpPr/>
          <p:nvPr/>
        </p:nvSpPr>
        <p:spPr>
          <a:xfrm>
            <a:off x="6253118" y="1295400"/>
            <a:ext cx="31750" cy="4876800"/>
          </a:xfrm>
          <a:prstGeom prst="rect">
            <a:avLst/>
          </a:prstGeom>
          <a:solidFill>
            <a:srgbClr val="C0392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20" name="GanttSnap:general">
            <a:extLst>
              <a:ext uri="{FF2B5EF4-FFF2-40B4-BE49-F238E27FC236}">
                <a16:creationId xmlns:a16="http://schemas.microsoft.com/office/drawing/2014/main" id="{19364C8A-7293-4298-8FC3-83905BD628DF}"/>
              </a:ext>
            </a:extLst>
          </p:cNvPr>
          <p:cNvSpPr/>
          <p:nvPr/>
        </p:nvSpPr>
        <p:spPr>
          <a:xfrm>
            <a:off x="508000" y="6248400"/>
            <a:ext cx="11176000" cy="12700"/>
          </a:xfrm>
          <a:prstGeom prst="rect">
            <a:avLst/>
          </a:prstGeom>
          <a:solidFill>
            <a:srgbClr val="E5E8EC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21" name="GanttSnap:general">
            <a:extLst>
              <a:ext uri="{FF2B5EF4-FFF2-40B4-BE49-F238E27FC236}">
                <a16:creationId xmlns:a16="http://schemas.microsoft.com/office/drawing/2014/main" id="{22454406-090A-4F6F-8FB4-6B839DDA0975}"/>
              </a:ext>
            </a:extLst>
          </p:cNvPr>
          <p:cNvSpPr/>
          <p:nvPr/>
        </p:nvSpPr>
        <p:spPr>
          <a:xfrm>
            <a:off x="5124450" y="6311900"/>
            <a:ext cx="1943100" cy="254000"/>
          </a:xfrm>
          <a:prstGeom prst="roundRect">
            <a:avLst/>
          </a:prstGeom>
          <a:solidFill>
            <a:srgbClr val="F8F9FA"/>
          </a:solidFill>
          <a:ln w="6350" cap="flat" cmpd="sng" algn="ctr">
            <a:solidFill>
              <a:srgbClr val="E5E8EC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22" name="GanttSnap:general">
            <a:extLst>
              <a:ext uri="{FF2B5EF4-FFF2-40B4-BE49-F238E27FC236}">
                <a16:creationId xmlns:a16="http://schemas.microsoft.com/office/drawing/2014/main" id="{8616B836-9F96-489C-B24B-989634BBD216}"/>
              </a:ext>
            </a:extLst>
          </p:cNvPr>
          <p:cNvSpPr/>
          <p:nvPr/>
        </p:nvSpPr>
        <p:spPr>
          <a:xfrm>
            <a:off x="5226050" y="6381750"/>
            <a:ext cx="114300" cy="114300"/>
          </a:xfrm>
          <a:prstGeom prst="ellipse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23" name="GanttSnap:general">
            <a:extLst>
              <a:ext uri="{FF2B5EF4-FFF2-40B4-BE49-F238E27FC236}">
                <a16:creationId xmlns:a16="http://schemas.microsoft.com/office/drawing/2014/main" id="{80B84502-4C54-4D5F-8C84-538358F794E5}"/>
              </a:ext>
            </a:extLst>
          </p:cNvPr>
          <p:cNvSpPr/>
          <p:nvPr/>
        </p:nvSpPr>
        <p:spPr>
          <a:xfrm>
            <a:off x="5403850" y="6311900"/>
            <a:ext cx="1562100" cy="2540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900">
                <a:solidFill>
                  <a:srgbClr val="3A4250"/>
                </a:solidFill>
                <a:latin typeface="Century Gothic"/>
              </a:rPr>
              <a:t>Completed / In Progress</a:t>
            </a:r>
          </a:p>
        </p:txBody>
      </p:sp>
      <p:sp>
        <p:nvSpPr>
          <p:cNvPr id="124" name="GanttSnap:general">
            <a:extLst>
              <a:ext uri="{FF2B5EF4-FFF2-40B4-BE49-F238E27FC236}">
                <a16:creationId xmlns:a16="http://schemas.microsoft.com/office/drawing/2014/main" id="{395E97EE-0C14-401F-9F3C-706296D25A20}"/>
              </a:ext>
            </a:extLst>
          </p:cNvPr>
          <p:cNvSpPr/>
          <p:nvPr/>
        </p:nvSpPr>
        <p:spPr>
          <a:xfrm>
            <a:off x="10998200" y="508000"/>
            <a:ext cx="685800" cy="1524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r"/>
            <a:r>
              <a:rPr lang="tr-TR" sz="700" b="1">
                <a:solidFill>
                  <a:srgbClr val="1F4E79"/>
                </a:solidFill>
                <a:latin typeface="Century Gothic"/>
              </a:rPr>
              <a:t>GanttSnap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8994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1DE19-9F55-7EC8-5982-C863B8F53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nttSnap:title">
            <a:extLst>
              <a:ext uri="{FF2B5EF4-FFF2-40B4-BE49-F238E27FC236}">
                <a16:creationId xmlns:a16="http://schemas.microsoft.com/office/drawing/2014/main" id="{AB96FA49-FACD-4C39-9916-3B0DC038DBE7}"/>
              </a:ext>
            </a:extLst>
          </p:cNvPr>
          <p:cNvSpPr/>
          <p:nvPr/>
        </p:nvSpPr>
        <p:spPr>
          <a:xfrm>
            <a:off x="508000" y="127000"/>
            <a:ext cx="11176000" cy="3810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2000" b="1">
                <a:solidFill>
                  <a:srgbClr val="1F4E79"/>
                </a:solidFill>
                <a:latin typeface="Century Gothic"/>
              </a:rPr>
              <a:t>Portfolio Roadmap</a:t>
            </a:r>
          </a:p>
        </p:txBody>
      </p:sp>
      <p:sp>
        <p:nvSpPr>
          <p:cNvPr id="3" name="GanttSnap:general">
            <a:extLst>
              <a:ext uri="{FF2B5EF4-FFF2-40B4-BE49-F238E27FC236}">
                <a16:creationId xmlns:a16="http://schemas.microsoft.com/office/drawing/2014/main" id="{B4A4255C-F4BD-4AD1-849F-632452DA0D70}"/>
              </a:ext>
            </a:extLst>
          </p:cNvPr>
          <p:cNvSpPr/>
          <p:nvPr/>
        </p:nvSpPr>
        <p:spPr>
          <a:xfrm>
            <a:off x="508000" y="533400"/>
            <a:ext cx="11176000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1100">
                <a:solidFill>
                  <a:srgbClr val="6A7A8A"/>
                </a:solidFill>
                <a:latin typeface="Century Gothic"/>
              </a:rPr>
              <a:t>Data Date: 24 Sep 2026</a:t>
            </a:r>
          </a:p>
        </p:txBody>
      </p:sp>
      <p:sp>
        <p:nvSpPr>
          <p:cNvPr id="125" name="GanttSnap:axis">
            <a:extLst>
              <a:ext uri="{FF2B5EF4-FFF2-40B4-BE49-F238E27FC236}">
                <a16:creationId xmlns:a16="http://schemas.microsoft.com/office/drawing/2014/main" id="{3316E283-7EBA-421E-80E1-88DF72250386}"/>
              </a:ext>
            </a:extLst>
          </p:cNvPr>
          <p:cNvSpPr/>
          <p:nvPr/>
        </p:nvSpPr>
        <p:spPr>
          <a:xfrm>
            <a:off x="2667000" y="1168400"/>
            <a:ext cx="9017000" cy="12700"/>
          </a:xfrm>
          <a:prstGeom prst="rect">
            <a:avLst/>
          </a:prstGeom>
          <a:solidFill>
            <a:srgbClr val="BFBFB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26" name="GanttSnap:axis">
            <a:extLst>
              <a:ext uri="{FF2B5EF4-FFF2-40B4-BE49-F238E27FC236}">
                <a16:creationId xmlns:a16="http://schemas.microsoft.com/office/drawing/2014/main" id="{4C4A601C-90ED-48AF-A358-84471BAF9B81}"/>
              </a:ext>
            </a:extLst>
          </p:cNvPr>
          <p:cNvSpPr/>
          <p:nvPr/>
        </p:nvSpPr>
        <p:spPr>
          <a:xfrm>
            <a:off x="2667000" y="787400"/>
            <a:ext cx="9017000" cy="203200"/>
          </a:xfrm>
          <a:prstGeom prst="rect">
            <a:avLst/>
          </a:prstGeom>
          <a:solidFill>
            <a:srgbClr val="1F3F5A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27" name="GanttSnap:axis">
            <a:extLst>
              <a:ext uri="{FF2B5EF4-FFF2-40B4-BE49-F238E27FC236}">
                <a16:creationId xmlns:a16="http://schemas.microsoft.com/office/drawing/2014/main" id="{83935371-68A3-4429-BBDE-A30AF59EA706}"/>
              </a:ext>
            </a:extLst>
          </p:cNvPr>
          <p:cNvSpPr/>
          <p:nvPr/>
        </p:nvSpPr>
        <p:spPr>
          <a:xfrm>
            <a:off x="2667000" y="787400"/>
            <a:ext cx="5141802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2026</a:t>
            </a:r>
          </a:p>
        </p:txBody>
      </p:sp>
      <p:sp>
        <p:nvSpPr>
          <p:cNvPr id="128" name="GanttSnap:axis">
            <a:extLst>
              <a:ext uri="{FF2B5EF4-FFF2-40B4-BE49-F238E27FC236}">
                <a16:creationId xmlns:a16="http://schemas.microsoft.com/office/drawing/2014/main" id="{D689EFD0-D87D-4C0F-B45D-2EAF7AF14FAB}"/>
              </a:ext>
            </a:extLst>
          </p:cNvPr>
          <p:cNvSpPr/>
          <p:nvPr/>
        </p:nvSpPr>
        <p:spPr>
          <a:xfrm>
            <a:off x="7808802" y="7874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29" name="GanttSnap:axis">
            <a:extLst>
              <a:ext uri="{FF2B5EF4-FFF2-40B4-BE49-F238E27FC236}">
                <a16:creationId xmlns:a16="http://schemas.microsoft.com/office/drawing/2014/main" id="{C66E74D1-03F9-4B83-9AE8-8B5ECE7CF0D7}"/>
              </a:ext>
            </a:extLst>
          </p:cNvPr>
          <p:cNvSpPr/>
          <p:nvPr/>
        </p:nvSpPr>
        <p:spPr>
          <a:xfrm>
            <a:off x="7808802" y="787400"/>
            <a:ext cx="3875197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2027</a:t>
            </a:r>
          </a:p>
        </p:txBody>
      </p:sp>
      <p:sp>
        <p:nvSpPr>
          <p:cNvPr id="130" name="GanttSnap:axis">
            <a:extLst>
              <a:ext uri="{FF2B5EF4-FFF2-40B4-BE49-F238E27FC236}">
                <a16:creationId xmlns:a16="http://schemas.microsoft.com/office/drawing/2014/main" id="{343DEB56-EB83-4BF2-9D84-D0F98FDDC529}"/>
              </a:ext>
            </a:extLst>
          </p:cNvPr>
          <p:cNvSpPr/>
          <p:nvPr/>
        </p:nvSpPr>
        <p:spPr>
          <a:xfrm>
            <a:off x="2667000" y="1016000"/>
            <a:ext cx="9017000" cy="203200"/>
          </a:xfrm>
          <a:prstGeom prst="rect">
            <a:avLst/>
          </a:prstGeom>
          <a:solidFill>
            <a:srgbClr val="1F3F5A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31" name="GanttSnap:axis">
            <a:extLst>
              <a:ext uri="{FF2B5EF4-FFF2-40B4-BE49-F238E27FC236}">
                <a16:creationId xmlns:a16="http://schemas.microsoft.com/office/drawing/2014/main" id="{C9961BDC-7701-4A6D-83E5-61941C1E069F}"/>
              </a:ext>
            </a:extLst>
          </p:cNvPr>
          <p:cNvSpPr/>
          <p:nvPr/>
        </p:nvSpPr>
        <p:spPr>
          <a:xfrm>
            <a:off x="2667000" y="1016000"/>
            <a:ext cx="1223871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Q1 2026</a:t>
            </a:r>
          </a:p>
        </p:txBody>
      </p:sp>
      <p:sp>
        <p:nvSpPr>
          <p:cNvPr id="132" name="GanttSnap:axis">
            <a:extLst>
              <a:ext uri="{FF2B5EF4-FFF2-40B4-BE49-F238E27FC236}">
                <a16:creationId xmlns:a16="http://schemas.microsoft.com/office/drawing/2014/main" id="{917DAFD1-B981-462B-A99E-D242F044C025}"/>
              </a:ext>
            </a:extLst>
          </p:cNvPr>
          <p:cNvSpPr/>
          <p:nvPr/>
        </p:nvSpPr>
        <p:spPr>
          <a:xfrm>
            <a:off x="3890871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33" name="GanttSnap:axis">
            <a:extLst>
              <a:ext uri="{FF2B5EF4-FFF2-40B4-BE49-F238E27FC236}">
                <a16:creationId xmlns:a16="http://schemas.microsoft.com/office/drawing/2014/main" id="{ACFF96BE-7A28-42B4-A24E-C7C94EF79A7B}"/>
              </a:ext>
            </a:extLst>
          </p:cNvPr>
          <p:cNvSpPr/>
          <p:nvPr/>
        </p:nvSpPr>
        <p:spPr>
          <a:xfrm>
            <a:off x="3890871" y="1016000"/>
            <a:ext cx="1296282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Q2 2026</a:t>
            </a:r>
          </a:p>
        </p:txBody>
      </p:sp>
      <p:sp>
        <p:nvSpPr>
          <p:cNvPr id="134" name="GanttSnap:axis">
            <a:extLst>
              <a:ext uri="{FF2B5EF4-FFF2-40B4-BE49-F238E27FC236}">
                <a16:creationId xmlns:a16="http://schemas.microsoft.com/office/drawing/2014/main" id="{B9C9A2FF-C2F0-4D91-AC93-8CFE84F750A1}"/>
              </a:ext>
            </a:extLst>
          </p:cNvPr>
          <p:cNvSpPr/>
          <p:nvPr/>
        </p:nvSpPr>
        <p:spPr>
          <a:xfrm>
            <a:off x="5187154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35" name="GanttSnap:axis">
            <a:extLst>
              <a:ext uri="{FF2B5EF4-FFF2-40B4-BE49-F238E27FC236}">
                <a16:creationId xmlns:a16="http://schemas.microsoft.com/office/drawing/2014/main" id="{A4C07DE7-609B-41AE-9A2B-F8B09C586190}"/>
              </a:ext>
            </a:extLst>
          </p:cNvPr>
          <p:cNvSpPr/>
          <p:nvPr/>
        </p:nvSpPr>
        <p:spPr>
          <a:xfrm>
            <a:off x="5187154" y="1016000"/>
            <a:ext cx="1310527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Q3 2026</a:t>
            </a:r>
          </a:p>
        </p:txBody>
      </p:sp>
      <p:sp>
        <p:nvSpPr>
          <p:cNvPr id="136" name="GanttSnap:axis">
            <a:extLst>
              <a:ext uri="{FF2B5EF4-FFF2-40B4-BE49-F238E27FC236}">
                <a16:creationId xmlns:a16="http://schemas.microsoft.com/office/drawing/2014/main" id="{CF03131F-25A9-4A59-8FA7-26EFC817FFE0}"/>
              </a:ext>
            </a:extLst>
          </p:cNvPr>
          <p:cNvSpPr/>
          <p:nvPr/>
        </p:nvSpPr>
        <p:spPr>
          <a:xfrm>
            <a:off x="6497681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37" name="GanttSnap:axis">
            <a:extLst>
              <a:ext uri="{FF2B5EF4-FFF2-40B4-BE49-F238E27FC236}">
                <a16:creationId xmlns:a16="http://schemas.microsoft.com/office/drawing/2014/main" id="{ACDB1BE9-B684-43E7-B505-9957A21A08E9}"/>
              </a:ext>
            </a:extLst>
          </p:cNvPr>
          <p:cNvSpPr/>
          <p:nvPr/>
        </p:nvSpPr>
        <p:spPr>
          <a:xfrm>
            <a:off x="6497681" y="1016000"/>
            <a:ext cx="1311121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Q4 2026</a:t>
            </a:r>
          </a:p>
        </p:txBody>
      </p:sp>
      <p:sp>
        <p:nvSpPr>
          <p:cNvPr id="138" name="GanttSnap:axis">
            <a:extLst>
              <a:ext uri="{FF2B5EF4-FFF2-40B4-BE49-F238E27FC236}">
                <a16:creationId xmlns:a16="http://schemas.microsoft.com/office/drawing/2014/main" id="{CDCFE549-023F-4B42-B961-3D0ED350453F}"/>
              </a:ext>
            </a:extLst>
          </p:cNvPr>
          <p:cNvSpPr/>
          <p:nvPr/>
        </p:nvSpPr>
        <p:spPr>
          <a:xfrm>
            <a:off x="7808802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39" name="GanttSnap:axis">
            <a:extLst>
              <a:ext uri="{FF2B5EF4-FFF2-40B4-BE49-F238E27FC236}">
                <a16:creationId xmlns:a16="http://schemas.microsoft.com/office/drawing/2014/main" id="{5615F196-F598-4D87-9BBE-3FEE8C32FAF2}"/>
              </a:ext>
            </a:extLst>
          </p:cNvPr>
          <p:cNvSpPr/>
          <p:nvPr/>
        </p:nvSpPr>
        <p:spPr>
          <a:xfrm>
            <a:off x="7808802" y="1016000"/>
            <a:ext cx="1281444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Q1 2027</a:t>
            </a:r>
          </a:p>
        </p:txBody>
      </p:sp>
      <p:sp>
        <p:nvSpPr>
          <p:cNvPr id="140" name="GanttSnap:axis">
            <a:extLst>
              <a:ext uri="{FF2B5EF4-FFF2-40B4-BE49-F238E27FC236}">
                <a16:creationId xmlns:a16="http://schemas.microsoft.com/office/drawing/2014/main" id="{514FF96F-D50A-4422-A5AF-FD71CC20521F}"/>
              </a:ext>
            </a:extLst>
          </p:cNvPr>
          <p:cNvSpPr/>
          <p:nvPr/>
        </p:nvSpPr>
        <p:spPr>
          <a:xfrm>
            <a:off x="9090247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41" name="GanttSnap:axis">
            <a:extLst>
              <a:ext uri="{FF2B5EF4-FFF2-40B4-BE49-F238E27FC236}">
                <a16:creationId xmlns:a16="http://schemas.microsoft.com/office/drawing/2014/main" id="{B879A995-3E89-45E3-B211-6FB555273AAC}"/>
              </a:ext>
            </a:extLst>
          </p:cNvPr>
          <p:cNvSpPr/>
          <p:nvPr/>
        </p:nvSpPr>
        <p:spPr>
          <a:xfrm>
            <a:off x="9090247" y="1016000"/>
            <a:ext cx="1296282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Q2 2027</a:t>
            </a:r>
          </a:p>
        </p:txBody>
      </p:sp>
      <p:sp>
        <p:nvSpPr>
          <p:cNvPr id="142" name="GanttSnap:axis">
            <a:extLst>
              <a:ext uri="{FF2B5EF4-FFF2-40B4-BE49-F238E27FC236}">
                <a16:creationId xmlns:a16="http://schemas.microsoft.com/office/drawing/2014/main" id="{FA90E43A-CFB4-4ECE-876D-2E9D2494C134}"/>
              </a:ext>
            </a:extLst>
          </p:cNvPr>
          <p:cNvSpPr/>
          <p:nvPr/>
        </p:nvSpPr>
        <p:spPr>
          <a:xfrm>
            <a:off x="10386530" y="1016000"/>
            <a:ext cx="12700" cy="2032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43" name="GanttSnap:axis">
            <a:extLst>
              <a:ext uri="{FF2B5EF4-FFF2-40B4-BE49-F238E27FC236}">
                <a16:creationId xmlns:a16="http://schemas.microsoft.com/office/drawing/2014/main" id="{A7376A7D-E184-4BD3-A5C6-DD8D1D9F72DC}"/>
              </a:ext>
            </a:extLst>
          </p:cNvPr>
          <p:cNvSpPr/>
          <p:nvPr/>
        </p:nvSpPr>
        <p:spPr>
          <a:xfrm>
            <a:off x="10386530" y="1016000"/>
            <a:ext cx="1297469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ctr"/>
            <a:r>
              <a:rPr lang="tr-TR" sz="1000" b="1">
                <a:solidFill>
                  <a:srgbClr val="FFFFFF"/>
                </a:solidFill>
                <a:latin typeface="Century Gothic"/>
              </a:rPr>
              <a:t>Q3 2027</a:t>
            </a:r>
          </a:p>
        </p:txBody>
      </p:sp>
      <p:sp>
        <p:nvSpPr>
          <p:cNvPr id="144" name="GanttSnap:swimlane:tint:1">
            <a:extLst>
              <a:ext uri="{FF2B5EF4-FFF2-40B4-BE49-F238E27FC236}">
                <a16:creationId xmlns:a16="http://schemas.microsoft.com/office/drawing/2014/main" id="{2C4C9D13-E7AF-4431-939F-42C5218B1AE4}"/>
              </a:ext>
            </a:extLst>
          </p:cNvPr>
          <p:cNvSpPr/>
          <p:nvPr/>
        </p:nvSpPr>
        <p:spPr>
          <a:xfrm>
            <a:off x="2540000" y="1308100"/>
            <a:ext cx="9144000" cy="330200"/>
          </a:xfrm>
          <a:prstGeom prst="rect">
            <a:avLst/>
          </a:prstGeom>
          <a:solidFill>
            <a:srgbClr val="E6EEF6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45" name="GanttSnap:swimlane:tint:2">
            <a:extLst>
              <a:ext uri="{FF2B5EF4-FFF2-40B4-BE49-F238E27FC236}">
                <a16:creationId xmlns:a16="http://schemas.microsoft.com/office/drawing/2014/main" id="{DBE9651E-3D33-4ADE-ACB1-39DA9FFD95C4}"/>
              </a:ext>
            </a:extLst>
          </p:cNvPr>
          <p:cNvSpPr/>
          <p:nvPr/>
        </p:nvSpPr>
        <p:spPr>
          <a:xfrm>
            <a:off x="2540000" y="1714500"/>
            <a:ext cx="9144000" cy="330200"/>
          </a:xfrm>
          <a:prstGeom prst="rect">
            <a:avLst/>
          </a:prstGeom>
          <a:solidFill>
            <a:srgbClr val="E6EEF6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46" name="GanttSnap:swimlane:tint:3">
            <a:extLst>
              <a:ext uri="{FF2B5EF4-FFF2-40B4-BE49-F238E27FC236}">
                <a16:creationId xmlns:a16="http://schemas.microsoft.com/office/drawing/2014/main" id="{B3150321-9658-4B81-B62E-B7983043F1AB}"/>
              </a:ext>
            </a:extLst>
          </p:cNvPr>
          <p:cNvSpPr/>
          <p:nvPr/>
        </p:nvSpPr>
        <p:spPr>
          <a:xfrm>
            <a:off x="2540000" y="2120900"/>
            <a:ext cx="9144000" cy="330200"/>
          </a:xfrm>
          <a:prstGeom prst="rect">
            <a:avLst/>
          </a:prstGeom>
          <a:solidFill>
            <a:srgbClr val="E6EEF6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47" name="GanttSnap:swimlane:tint:5">
            <a:extLst>
              <a:ext uri="{FF2B5EF4-FFF2-40B4-BE49-F238E27FC236}">
                <a16:creationId xmlns:a16="http://schemas.microsoft.com/office/drawing/2014/main" id="{7AA4AE19-9867-4964-8B4B-15FEE757EA9A}"/>
              </a:ext>
            </a:extLst>
          </p:cNvPr>
          <p:cNvSpPr/>
          <p:nvPr/>
        </p:nvSpPr>
        <p:spPr>
          <a:xfrm>
            <a:off x="2540000" y="2527300"/>
            <a:ext cx="9144000" cy="330200"/>
          </a:xfrm>
          <a:prstGeom prst="rect">
            <a:avLst/>
          </a:prstGeom>
          <a:solidFill>
            <a:srgbClr val="EEF5E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48" name="GanttSnap:swimlane:tint:6">
            <a:extLst>
              <a:ext uri="{FF2B5EF4-FFF2-40B4-BE49-F238E27FC236}">
                <a16:creationId xmlns:a16="http://schemas.microsoft.com/office/drawing/2014/main" id="{613F42D9-7087-4387-9AB5-E780AD7E1F53}"/>
              </a:ext>
            </a:extLst>
          </p:cNvPr>
          <p:cNvSpPr/>
          <p:nvPr/>
        </p:nvSpPr>
        <p:spPr>
          <a:xfrm>
            <a:off x="2540000" y="2933700"/>
            <a:ext cx="9144000" cy="330200"/>
          </a:xfrm>
          <a:prstGeom prst="rect">
            <a:avLst/>
          </a:prstGeom>
          <a:solidFill>
            <a:srgbClr val="EEF5E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49" name="GanttSnap:swimlane:tint:7">
            <a:extLst>
              <a:ext uri="{FF2B5EF4-FFF2-40B4-BE49-F238E27FC236}">
                <a16:creationId xmlns:a16="http://schemas.microsoft.com/office/drawing/2014/main" id="{01CFDC62-01BF-4FB3-84B9-8340FF7AC75B}"/>
              </a:ext>
            </a:extLst>
          </p:cNvPr>
          <p:cNvSpPr/>
          <p:nvPr/>
        </p:nvSpPr>
        <p:spPr>
          <a:xfrm>
            <a:off x="2540000" y="3340100"/>
            <a:ext cx="9144000" cy="330200"/>
          </a:xfrm>
          <a:prstGeom prst="rect">
            <a:avLst/>
          </a:prstGeom>
          <a:solidFill>
            <a:srgbClr val="EEF5E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50" name="GanttSnap:swimlane:tint:9">
            <a:extLst>
              <a:ext uri="{FF2B5EF4-FFF2-40B4-BE49-F238E27FC236}">
                <a16:creationId xmlns:a16="http://schemas.microsoft.com/office/drawing/2014/main" id="{697FF982-473B-4D1C-88A6-ACB7A5A6AE44}"/>
              </a:ext>
            </a:extLst>
          </p:cNvPr>
          <p:cNvSpPr/>
          <p:nvPr/>
        </p:nvSpPr>
        <p:spPr>
          <a:xfrm>
            <a:off x="2540000" y="3746500"/>
            <a:ext cx="9144000" cy="330200"/>
          </a:xfrm>
          <a:prstGeom prst="rect">
            <a:avLst/>
          </a:prstGeom>
          <a:solidFill>
            <a:srgbClr val="F8EBE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51" name="GanttSnap:swimlane:tint:10">
            <a:extLst>
              <a:ext uri="{FF2B5EF4-FFF2-40B4-BE49-F238E27FC236}">
                <a16:creationId xmlns:a16="http://schemas.microsoft.com/office/drawing/2014/main" id="{90892AD7-3A58-4550-A268-6510485852F3}"/>
              </a:ext>
            </a:extLst>
          </p:cNvPr>
          <p:cNvSpPr/>
          <p:nvPr/>
        </p:nvSpPr>
        <p:spPr>
          <a:xfrm>
            <a:off x="2540000" y="4152900"/>
            <a:ext cx="9144000" cy="330200"/>
          </a:xfrm>
          <a:prstGeom prst="rect">
            <a:avLst/>
          </a:prstGeom>
          <a:solidFill>
            <a:srgbClr val="F8EBE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52" name="GanttSnap:swimlane:tint:11">
            <a:extLst>
              <a:ext uri="{FF2B5EF4-FFF2-40B4-BE49-F238E27FC236}">
                <a16:creationId xmlns:a16="http://schemas.microsoft.com/office/drawing/2014/main" id="{3FA4F205-402F-4EA8-AF49-E4B6B14FEAA3}"/>
              </a:ext>
            </a:extLst>
          </p:cNvPr>
          <p:cNvSpPr/>
          <p:nvPr/>
        </p:nvSpPr>
        <p:spPr>
          <a:xfrm>
            <a:off x="2540000" y="4559300"/>
            <a:ext cx="9144000" cy="330200"/>
          </a:xfrm>
          <a:prstGeom prst="rect">
            <a:avLst/>
          </a:prstGeom>
          <a:solidFill>
            <a:srgbClr val="F8EBE2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53" name="GanttSnap:timeline">
            <a:extLst>
              <a:ext uri="{FF2B5EF4-FFF2-40B4-BE49-F238E27FC236}">
                <a16:creationId xmlns:a16="http://schemas.microsoft.com/office/drawing/2014/main" id="{D733C7A0-8AB1-48E0-8EDD-8FEF4E655616}"/>
              </a:ext>
            </a:extLst>
          </p:cNvPr>
          <p:cNvSpPr/>
          <p:nvPr/>
        </p:nvSpPr>
        <p:spPr>
          <a:xfrm>
            <a:off x="3890871" y="1295400"/>
            <a:ext cx="12700" cy="36576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54" name="GanttSnap:timeline">
            <a:extLst>
              <a:ext uri="{FF2B5EF4-FFF2-40B4-BE49-F238E27FC236}">
                <a16:creationId xmlns:a16="http://schemas.microsoft.com/office/drawing/2014/main" id="{3157624A-9E82-4230-974F-6B0E025987B5}"/>
              </a:ext>
            </a:extLst>
          </p:cNvPr>
          <p:cNvSpPr/>
          <p:nvPr/>
        </p:nvSpPr>
        <p:spPr>
          <a:xfrm>
            <a:off x="5187154" y="1295400"/>
            <a:ext cx="12700" cy="36576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55" name="GanttSnap:timeline">
            <a:extLst>
              <a:ext uri="{FF2B5EF4-FFF2-40B4-BE49-F238E27FC236}">
                <a16:creationId xmlns:a16="http://schemas.microsoft.com/office/drawing/2014/main" id="{B60440A0-BA07-4D02-9239-B57B23C93348}"/>
              </a:ext>
            </a:extLst>
          </p:cNvPr>
          <p:cNvSpPr/>
          <p:nvPr/>
        </p:nvSpPr>
        <p:spPr>
          <a:xfrm>
            <a:off x="6497681" y="1295400"/>
            <a:ext cx="12700" cy="36576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56" name="GanttSnap:timeline">
            <a:extLst>
              <a:ext uri="{FF2B5EF4-FFF2-40B4-BE49-F238E27FC236}">
                <a16:creationId xmlns:a16="http://schemas.microsoft.com/office/drawing/2014/main" id="{C3E5A9E3-CA79-41B9-A67A-C028448749BB}"/>
              </a:ext>
            </a:extLst>
          </p:cNvPr>
          <p:cNvSpPr/>
          <p:nvPr/>
        </p:nvSpPr>
        <p:spPr>
          <a:xfrm>
            <a:off x="7808802" y="1295400"/>
            <a:ext cx="12700" cy="36576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57" name="GanttSnap:timeline">
            <a:extLst>
              <a:ext uri="{FF2B5EF4-FFF2-40B4-BE49-F238E27FC236}">
                <a16:creationId xmlns:a16="http://schemas.microsoft.com/office/drawing/2014/main" id="{3565F184-976C-495F-AAB5-0A85C9735892}"/>
              </a:ext>
            </a:extLst>
          </p:cNvPr>
          <p:cNvSpPr/>
          <p:nvPr/>
        </p:nvSpPr>
        <p:spPr>
          <a:xfrm>
            <a:off x="9090247" y="1295400"/>
            <a:ext cx="12700" cy="36576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58" name="GanttSnap:timeline">
            <a:extLst>
              <a:ext uri="{FF2B5EF4-FFF2-40B4-BE49-F238E27FC236}">
                <a16:creationId xmlns:a16="http://schemas.microsoft.com/office/drawing/2014/main" id="{5EE50C84-5203-47C7-8B50-C2D02EECC7E2}"/>
              </a:ext>
            </a:extLst>
          </p:cNvPr>
          <p:cNvSpPr/>
          <p:nvPr/>
        </p:nvSpPr>
        <p:spPr>
          <a:xfrm>
            <a:off x="10386530" y="1295400"/>
            <a:ext cx="12700" cy="36576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59" name="GanttSnap:timeline">
            <a:extLst>
              <a:ext uri="{FF2B5EF4-FFF2-40B4-BE49-F238E27FC236}">
                <a16:creationId xmlns:a16="http://schemas.microsoft.com/office/drawing/2014/main" id="{CFF26065-D28F-489A-8D0D-9193123E87B9}"/>
              </a:ext>
            </a:extLst>
          </p:cNvPr>
          <p:cNvSpPr/>
          <p:nvPr/>
        </p:nvSpPr>
        <p:spPr>
          <a:xfrm>
            <a:off x="2667000" y="787400"/>
            <a:ext cx="12700" cy="41656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60" name="GanttSnap:timeline">
            <a:extLst>
              <a:ext uri="{FF2B5EF4-FFF2-40B4-BE49-F238E27FC236}">
                <a16:creationId xmlns:a16="http://schemas.microsoft.com/office/drawing/2014/main" id="{E87ADD4E-3D79-49AB-962A-2F6732738861}"/>
              </a:ext>
            </a:extLst>
          </p:cNvPr>
          <p:cNvSpPr/>
          <p:nvPr/>
        </p:nvSpPr>
        <p:spPr>
          <a:xfrm>
            <a:off x="11684000" y="787400"/>
            <a:ext cx="12700" cy="4165600"/>
          </a:xfrm>
          <a:prstGeom prst="rect">
            <a:avLst/>
          </a:prstGeom>
          <a:solidFill>
            <a:srgbClr val="C8CDD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161" name="GanttSnap:swimlane:parent:0">
            <a:extLst>
              <a:ext uri="{FF2B5EF4-FFF2-40B4-BE49-F238E27FC236}">
                <a16:creationId xmlns:a16="http://schemas.microsoft.com/office/drawing/2014/main" id="{E78F4C95-3C55-447F-B80C-CE6A0CEDC03B}"/>
              </a:ext>
            </a:extLst>
          </p:cNvPr>
          <p:cNvSpPr/>
          <p:nvPr/>
        </p:nvSpPr>
        <p:spPr>
          <a:xfrm>
            <a:off x="508000" y="1308100"/>
            <a:ext cx="774700" cy="1143000"/>
          </a:xfrm>
          <a:prstGeom prst="rect">
            <a:avLst/>
          </a:prstGeom>
          <a:solidFill>
            <a:srgbClr val="2E75B6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770" b="1">
                <a:solidFill>
                  <a:srgbClr val="FFFFFF"/>
                </a:solidFill>
                <a:latin typeface="Century Gothic"/>
              </a:rPr>
              <a:t>Technology</a:t>
            </a:r>
          </a:p>
        </p:txBody>
      </p:sp>
      <p:sp>
        <p:nvSpPr>
          <p:cNvPr id="162" name="GanttSnap:swimlane:parent:4">
            <a:extLst>
              <a:ext uri="{FF2B5EF4-FFF2-40B4-BE49-F238E27FC236}">
                <a16:creationId xmlns:a16="http://schemas.microsoft.com/office/drawing/2014/main" id="{B7320FA7-FCAF-40D2-BDE0-1C09410B11C6}"/>
              </a:ext>
            </a:extLst>
          </p:cNvPr>
          <p:cNvSpPr/>
          <p:nvPr/>
        </p:nvSpPr>
        <p:spPr>
          <a:xfrm>
            <a:off x="508000" y="2527300"/>
            <a:ext cx="774700" cy="1143000"/>
          </a:xfrm>
          <a:prstGeom prst="rect">
            <a:avLst/>
          </a:prstGeom>
          <a:solidFill>
            <a:srgbClr val="70AD47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810" b="1">
                <a:solidFill>
                  <a:srgbClr val="FFFFFF"/>
                </a:solidFill>
                <a:latin typeface="Century Gothic"/>
              </a:rPr>
              <a:t>Digital</a:t>
            </a:r>
          </a:p>
        </p:txBody>
      </p:sp>
      <p:sp>
        <p:nvSpPr>
          <p:cNvPr id="163" name="GanttSnap:swimlane:parent:8">
            <a:extLst>
              <a:ext uri="{FF2B5EF4-FFF2-40B4-BE49-F238E27FC236}">
                <a16:creationId xmlns:a16="http://schemas.microsoft.com/office/drawing/2014/main" id="{1D4FAB8B-89F1-4A4E-BAB0-2D75D029682A}"/>
              </a:ext>
            </a:extLst>
          </p:cNvPr>
          <p:cNvSpPr/>
          <p:nvPr/>
        </p:nvSpPr>
        <p:spPr>
          <a:xfrm>
            <a:off x="508000" y="3746500"/>
            <a:ext cx="774700" cy="1143000"/>
          </a:xfrm>
          <a:prstGeom prst="rect">
            <a:avLst/>
          </a:prstGeom>
          <a:solidFill>
            <a:srgbClr val="C55A11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790" b="1">
                <a:solidFill>
                  <a:srgbClr val="FFFFFF"/>
                </a:solidFill>
                <a:latin typeface="Century Gothic"/>
              </a:rPr>
              <a:t>Operations</a:t>
            </a:r>
          </a:p>
        </p:txBody>
      </p:sp>
      <p:sp>
        <p:nvSpPr>
          <p:cNvPr id="164" name="GanttSnap:swimlane:1">
            <a:extLst>
              <a:ext uri="{FF2B5EF4-FFF2-40B4-BE49-F238E27FC236}">
                <a16:creationId xmlns:a16="http://schemas.microsoft.com/office/drawing/2014/main" id="{E845554B-E17A-4473-B574-00624BDCC048}"/>
              </a:ext>
            </a:extLst>
          </p:cNvPr>
          <p:cNvSpPr/>
          <p:nvPr/>
        </p:nvSpPr>
        <p:spPr>
          <a:xfrm>
            <a:off x="1308100" y="1308100"/>
            <a:ext cx="1206500" cy="330200"/>
          </a:xfrm>
          <a:prstGeom prst="rect">
            <a:avLst/>
          </a:prstGeom>
          <a:solidFill>
            <a:srgbClr val="2E75B6">
              <a:alpha val="80000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810" b="1">
                <a:solidFill>
                  <a:srgbClr val="FFFFFF"/>
                </a:solidFill>
                <a:latin typeface="Century Gothic"/>
              </a:rPr>
              <a:t>Network Upgrade</a:t>
            </a:r>
          </a:p>
        </p:txBody>
      </p:sp>
      <p:sp>
        <p:nvSpPr>
          <p:cNvPr id="165" name="GanttSnap:swimlane:2">
            <a:extLst>
              <a:ext uri="{FF2B5EF4-FFF2-40B4-BE49-F238E27FC236}">
                <a16:creationId xmlns:a16="http://schemas.microsoft.com/office/drawing/2014/main" id="{FC43CB5B-6ED3-415F-8CD7-85B01D0B488B}"/>
              </a:ext>
            </a:extLst>
          </p:cNvPr>
          <p:cNvSpPr/>
          <p:nvPr/>
        </p:nvSpPr>
        <p:spPr>
          <a:xfrm>
            <a:off x="1308100" y="1714500"/>
            <a:ext cx="1206500" cy="330200"/>
          </a:xfrm>
          <a:prstGeom prst="rect">
            <a:avLst/>
          </a:prstGeom>
          <a:solidFill>
            <a:srgbClr val="2E75B6">
              <a:alpha val="80000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810" b="1">
                <a:solidFill>
                  <a:srgbClr val="FFFFFF"/>
                </a:solidFill>
                <a:latin typeface="Century Gothic"/>
              </a:rPr>
              <a:t>Cloud Migration</a:t>
            </a:r>
          </a:p>
        </p:txBody>
      </p:sp>
      <p:sp>
        <p:nvSpPr>
          <p:cNvPr id="166" name="GanttSnap:swimlane:3">
            <a:extLst>
              <a:ext uri="{FF2B5EF4-FFF2-40B4-BE49-F238E27FC236}">
                <a16:creationId xmlns:a16="http://schemas.microsoft.com/office/drawing/2014/main" id="{ABAAF5C9-935C-4B93-9E79-BFC9683533C0}"/>
              </a:ext>
            </a:extLst>
          </p:cNvPr>
          <p:cNvSpPr/>
          <p:nvPr/>
        </p:nvSpPr>
        <p:spPr>
          <a:xfrm>
            <a:off x="1308100" y="2120900"/>
            <a:ext cx="1206500" cy="330200"/>
          </a:xfrm>
          <a:prstGeom prst="rect">
            <a:avLst/>
          </a:prstGeom>
          <a:solidFill>
            <a:srgbClr val="2E75B6">
              <a:alpha val="80000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810" b="1">
                <a:solidFill>
                  <a:srgbClr val="FFFFFF"/>
                </a:solidFill>
                <a:latin typeface="Century Gothic"/>
              </a:rPr>
              <a:t>Cybersecurity</a:t>
            </a:r>
          </a:p>
        </p:txBody>
      </p:sp>
      <p:sp>
        <p:nvSpPr>
          <p:cNvPr id="167" name="GanttSnap:swimlane:5">
            <a:extLst>
              <a:ext uri="{FF2B5EF4-FFF2-40B4-BE49-F238E27FC236}">
                <a16:creationId xmlns:a16="http://schemas.microsoft.com/office/drawing/2014/main" id="{4C4CF5D4-B54B-493B-8A39-D06411D00736}"/>
              </a:ext>
            </a:extLst>
          </p:cNvPr>
          <p:cNvSpPr/>
          <p:nvPr/>
        </p:nvSpPr>
        <p:spPr>
          <a:xfrm>
            <a:off x="1308100" y="2527300"/>
            <a:ext cx="1206500" cy="330200"/>
          </a:xfrm>
          <a:prstGeom prst="rect">
            <a:avLst/>
          </a:prstGeom>
          <a:solidFill>
            <a:srgbClr val="70AD47">
              <a:alpha val="80000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810" b="1">
                <a:solidFill>
                  <a:srgbClr val="FFFFFF"/>
                </a:solidFill>
                <a:latin typeface="Century Gothic"/>
              </a:rPr>
              <a:t>Customer Portal</a:t>
            </a:r>
          </a:p>
        </p:txBody>
      </p:sp>
      <p:sp>
        <p:nvSpPr>
          <p:cNvPr id="168" name="GanttSnap:swimlane:6">
            <a:extLst>
              <a:ext uri="{FF2B5EF4-FFF2-40B4-BE49-F238E27FC236}">
                <a16:creationId xmlns:a16="http://schemas.microsoft.com/office/drawing/2014/main" id="{6F9BF9AE-11E6-4EE9-AAE6-150616A2CD72}"/>
              </a:ext>
            </a:extLst>
          </p:cNvPr>
          <p:cNvSpPr/>
          <p:nvPr/>
        </p:nvSpPr>
        <p:spPr>
          <a:xfrm>
            <a:off x="1308100" y="2933700"/>
            <a:ext cx="1206500" cy="330200"/>
          </a:xfrm>
          <a:prstGeom prst="rect">
            <a:avLst/>
          </a:prstGeom>
          <a:solidFill>
            <a:srgbClr val="70AD47">
              <a:alpha val="80000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810" b="1">
                <a:solidFill>
                  <a:srgbClr val="FFFFFF"/>
                </a:solidFill>
                <a:latin typeface="Century Gothic"/>
              </a:rPr>
              <a:t>Mobile Platform</a:t>
            </a:r>
          </a:p>
        </p:txBody>
      </p:sp>
      <p:sp>
        <p:nvSpPr>
          <p:cNvPr id="169" name="GanttSnap:swimlane:7">
            <a:extLst>
              <a:ext uri="{FF2B5EF4-FFF2-40B4-BE49-F238E27FC236}">
                <a16:creationId xmlns:a16="http://schemas.microsoft.com/office/drawing/2014/main" id="{00F39CD3-2CA5-46A9-BC35-E1DC6807A7C0}"/>
              </a:ext>
            </a:extLst>
          </p:cNvPr>
          <p:cNvSpPr/>
          <p:nvPr/>
        </p:nvSpPr>
        <p:spPr>
          <a:xfrm>
            <a:off x="1308100" y="3340100"/>
            <a:ext cx="1206500" cy="330200"/>
          </a:xfrm>
          <a:prstGeom prst="rect">
            <a:avLst/>
          </a:prstGeom>
          <a:solidFill>
            <a:srgbClr val="70AD47">
              <a:alpha val="80000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810" b="1">
                <a:solidFill>
                  <a:srgbClr val="FFFFFF"/>
                </a:solidFill>
                <a:latin typeface="Century Gothic"/>
              </a:rPr>
              <a:t>Data &amp; Analytics</a:t>
            </a:r>
          </a:p>
        </p:txBody>
      </p:sp>
      <p:sp>
        <p:nvSpPr>
          <p:cNvPr id="170" name="GanttSnap:swimlane:9">
            <a:extLst>
              <a:ext uri="{FF2B5EF4-FFF2-40B4-BE49-F238E27FC236}">
                <a16:creationId xmlns:a16="http://schemas.microsoft.com/office/drawing/2014/main" id="{313CF3E2-ABE4-441E-AA40-A49FDA68AE6B}"/>
              </a:ext>
            </a:extLst>
          </p:cNvPr>
          <p:cNvSpPr/>
          <p:nvPr/>
        </p:nvSpPr>
        <p:spPr>
          <a:xfrm>
            <a:off x="1308100" y="3746500"/>
            <a:ext cx="1206500" cy="330200"/>
          </a:xfrm>
          <a:prstGeom prst="rect">
            <a:avLst/>
          </a:prstGeom>
          <a:solidFill>
            <a:srgbClr val="C55A11">
              <a:alpha val="80000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810" b="1">
                <a:solidFill>
                  <a:srgbClr val="FFFFFF"/>
                </a:solidFill>
                <a:latin typeface="Century Gothic"/>
              </a:rPr>
              <a:t>ERP Programme</a:t>
            </a:r>
          </a:p>
        </p:txBody>
      </p:sp>
      <p:sp>
        <p:nvSpPr>
          <p:cNvPr id="171" name="GanttSnap:swimlane:10">
            <a:extLst>
              <a:ext uri="{FF2B5EF4-FFF2-40B4-BE49-F238E27FC236}">
                <a16:creationId xmlns:a16="http://schemas.microsoft.com/office/drawing/2014/main" id="{C89493EE-D9CE-491E-AC9D-CF4343732B96}"/>
              </a:ext>
            </a:extLst>
          </p:cNvPr>
          <p:cNvSpPr/>
          <p:nvPr/>
        </p:nvSpPr>
        <p:spPr>
          <a:xfrm>
            <a:off x="1308100" y="4152900"/>
            <a:ext cx="1206500" cy="330200"/>
          </a:xfrm>
          <a:prstGeom prst="rect">
            <a:avLst/>
          </a:prstGeom>
          <a:solidFill>
            <a:srgbClr val="C55A11">
              <a:alpha val="80000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810" b="1">
                <a:solidFill>
                  <a:srgbClr val="FFFFFF"/>
                </a:solidFill>
                <a:latin typeface="Century Gothic"/>
              </a:rPr>
              <a:t>Process Excellence</a:t>
            </a:r>
          </a:p>
        </p:txBody>
      </p:sp>
      <p:sp>
        <p:nvSpPr>
          <p:cNvPr id="172" name="GanttSnap:swimlane:11">
            <a:extLst>
              <a:ext uri="{FF2B5EF4-FFF2-40B4-BE49-F238E27FC236}">
                <a16:creationId xmlns:a16="http://schemas.microsoft.com/office/drawing/2014/main" id="{AD167450-8F59-45A5-9BE3-0D71CD377CFD}"/>
              </a:ext>
            </a:extLst>
          </p:cNvPr>
          <p:cNvSpPr/>
          <p:nvPr/>
        </p:nvSpPr>
        <p:spPr>
          <a:xfrm>
            <a:off x="1308100" y="4559300"/>
            <a:ext cx="1206500" cy="330200"/>
          </a:xfrm>
          <a:prstGeom prst="rect">
            <a:avLst/>
          </a:prstGeom>
          <a:solidFill>
            <a:srgbClr val="C55A11">
              <a:alpha val="80000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tr-TR" sz="810" b="1">
                <a:solidFill>
                  <a:srgbClr val="FFFFFF"/>
                </a:solidFill>
                <a:latin typeface="Century Gothic"/>
              </a:rPr>
              <a:t>Supply Chain</a:t>
            </a:r>
          </a:p>
        </p:txBody>
      </p:sp>
      <p:sp>
        <p:nvSpPr>
          <p:cNvPr id="173" name="GanttSnap:activity:sample-act-2">
            <a:extLst>
              <a:ext uri="{FF2B5EF4-FFF2-40B4-BE49-F238E27FC236}">
                <a16:creationId xmlns:a16="http://schemas.microsoft.com/office/drawing/2014/main" id="{99CA3E79-8613-4FE5-A3C9-77C4E36B57A3}"/>
              </a:ext>
            </a:extLst>
          </p:cNvPr>
          <p:cNvSpPr/>
          <p:nvPr/>
        </p:nvSpPr>
        <p:spPr>
          <a:xfrm>
            <a:off x="2667000" y="1371600"/>
            <a:ext cx="2507096" cy="203200"/>
          </a:xfrm>
          <a:prstGeom prst="chevron">
            <a:avLst/>
          </a:prstGeom>
          <a:solidFill>
            <a:srgbClr val="2E75B6"/>
          </a:solidFill>
          <a:ln w="6350" cap="flat" cmpd="sng" algn="ctr">
            <a:solidFill>
              <a:srgbClr val="20527F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74" name="GanttSnap:activity:sample-act-2:overlay">
            <a:extLst>
              <a:ext uri="{FF2B5EF4-FFF2-40B4-BE49-F238E27FC236}">
                <a16:creationId xmlns:a16="http://schemas.microsoft.com/office/drawing/2014/main" id="{EC4EE859-B8C3-4B37-BE33-F3C605E68338}"/>
              </a:ext>
            </a:extLst>
          </p:cNvPr>
          <p:cNvSpPr/>
          <p:nvPr/>
        </p:nvSpPr>
        <p:spPr>
          <a:xfrm>
            <a:off x="2667000" y="1371600"/>
            <a:ext cx="2507096" cy="203200"/>
          </a:xfrm>
          <a:prstGeom prst="chevron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75" name="GanttSnap:activity:sample-act-2:name">
            <a:extLst>
              <a:ext uri="{FF2B5EF4-FFF2-40B4-BE49-F238E27FC236}">
                <a16:creationId xmlns:a16="http://schemas.microsoft.com/office/drawing/2014/main" id="{7B90DF35-F73B-4156-BE00-F79612822859}"/>
              </a:ext>
            </a:extLst>
          </p:cNvPr>
          <p:cNvSpPr/>
          <p:nvPr/>
        </p:nvSpPr>
        <p:spPr>
          <a:xfrm>
            <a:off x="2692400" y="1371600"/>
            <a:ext cx="2456296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Infrastructure Assessment</a:t>
            </a:r>
          </a:p>
        </p:txBody>
      </p:sp>
      <p:sp>
        <p:nvSpPr>
          <p:cNvPr id="176" name="GanttSnap:activity:sample-act-3">
            <a:extLst>
              <a:ext uri="{FF2B5EF4-FFF2-40B4-BE49-F238E27FC236}">
                <a16:creationId xmlns:a16="http://schemas.microsoft.com/office/drawing/2014/main" id="{2B10E3BF-D882-4B4D-B57A-1663D751E2B0}"/>
              </a:ext>
            </a:extLst>
          </p:cNvPr>
          <p:cNvSpPr/>
          <p:nvPr/>
        </p:nvSpPr>
        <p:spPr>
          <a:xfrm>
            <a:off x="5188341" y="1371600"/>
            <a:ext cx="3888848" cy="203200"/>
          </a:xfrm>
          <a:prstGeom prst="chevron">
            <a:avLst/>
          </a:prstGeom>
          <a:solidFill>
            <a:srgbClr val="2E75B6"/>
          </a:solidFill>
          <a:ln w="6350" cap="flat" cmpd="sng" algn="ctr">
            <a:solidFill>
              <a:srgbClr val="20527F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77" name="GanttSnap:activity:sample-act-3:overlay">
            <a:extLst>
              <a:ext uri="{FF2B5EF4-FFF2-40B4-BE49-F238E27FC236}">
                <a16:creationId xmlns:a16="http://schemas.microsoft.com/office/drawing/2014/main" id="{5F519D4C-07A7-45C0-92BB-5F5E879FD804}"/>
              </a:ext>
            </a:extLst>
          </p:cNvPr>
          <p:cNvSpPr/>
          <p:nvPr/>
        </p:nvSpPr>
        <p:spPr>
          <a:xfrm>
            <a:off x="5188341" y="1371600"/>
            <a:ext cx="1362026" cy="203200"/>
          </a:xfrm>
          <a:prstGeom prst="chevron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78" name="GanttSnap:activity:sample-act-3:name">
            <a:extLst>
              <a:ext uri="{FF2B5EF4-FFF2-40B4-BE49-F238E27FC236}">
                <a16:creationId xmlns:a16="http://schemas.microsoft.com/office/drawing/2014/main" id="{A0E5C946-6C6C-4E35-ACF9-320B42C0BFFD}"/>
              </a:ext>
            </a:extLst>
          </p:cNvPr>
          <p:cNvSpPr/>
          <p:nvPr/>
        </p:nvSpPr>
        <p:spPr>
          <a:xfrm>
            <a:off x="5213741" y="1371600"/>
            <a:ext cx="3838048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Core Network Rollout  31%</a:t>
            </a:r>
          </a:p>
        </p:txBody>
      </p:sp>
      <p:sp>
        <p:nvSpPr>
          <p:cNvPr id="179" name="GanttSnap:activity:sample-act-5">
            <a:extLst>
              <a:ext uri="{FF2B5EF4-FFF2-40B4-BE49-F238E27FC236}">
                <a16:creationId xmlns:a16="http://schemas.microsoft.com/office/drawing/2014/main" id="{DDF7501B-2971-4CC1-A2BA-3C3ED780EF46}"/>
              </a:ext>
            </a:extLst>
          </p:cNvPr>
          <p:cNvSpPr/>
          <p:nvPr/>
        </p:nvSpPr>
        <p:spPr>
          <a:xfrm>
            <a:off x="3065856" y="1778000"/>
            <a:ext cx="3418767" cy="203200"/>
          </a:xfrm>
          <a:prstGeom prst="chevron">
            <a:avLst/>
          </a:prstGeom>
          <a:solidFill>
            <a:srgbClr val="2E75B6"/>
          </a:solidFill>
          <a:ln w="6350" cap="flat" cmpd="sng" algn="ctr">
            <a:solidFill>
              <a:srgbClr val="20527F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80" name="GanttSnap:activity:sample-act-5:overlay">
            <a:extLst>
              <a:ext uri="{FF2B5EF4-FFF2-40B4-BE49-F238E27FC236}">
                <a16:creationId xmlns:a16="http://schemas.microsoft.com/office/drawing/2014/main" id="{135D35D1-7CD1-4A2E-A94A-B828D572F4E3}"/>
              </a:ext>
            </a:extLst>
          </p:cNvPr>
          <p:cNvSpPr/>
          <p:nvPr/>
        </p:nvSpPr>
        <p:spPr>
          <a:xfrm>
            <a:off x="3065856" y="1778000"/>
            <a:ext cx="3418767" cy="203200"/>
          </a:xfrm>
          <a:prstGeom prst="chevron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81" name="GanttSnap:activity:sample-act-5:name">
            <a:extLst>
              <a:ext uri="{FF2B5EF4-FFF2-40B4-BE49-F238E27FC236}">
                <a16:creationId xmlns:a16="http://schemas.microsoft.com/office/drawing/2014/main" id="{6D5A4022-38FF-446F-A8F5-C8EB38DEF574}"/>
              </a:ext>
            </a:extLst>
          </p:cNvPr>
          <p:cNvSpPr/>
          <p:nvPr/>
        </p:nvSpPr>
        <p:spPr>
          <a:xfrm>
            <a:off x="3091256" y="1778000"/>
            <a:ext cx="3367967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Cloud Readiness  97%</a:t>
            </a:r>
          </a:p>
        </p:txBody>
      </p:sp>
      <p:sp>
        <p:nvSpPr>
          <p:cNvPr id="182" name="GanttSnap:activity:sample-act-6">
            <a:extLst>
              <a:ext uri="{FF2B5EF4-FFF2-40B4-BE49-F238E27FC236}">
                <a16:creationId xmlns:a16="http://schemas.microsoft.com/office/drawing/2014/main" id="{868C458E-53E6-454F-9005-83E3E3A89F3D}"/>
              </a:ext>
            </a:extLst>
          </p:cNvPr>
          <p:cNvSpPr/>
          <p:nvPr/>
        </p:nvSpPr>
        <p:spPr>
          <a:xfrm>
            <a:off x="6498868" y="1778000"/>
            <a:ext cx="3874603" cy="203200"/>
          </a:xfrm>
          <a:prstGeom prst="chevron">
            <a:avLst/>
          </a:prstGeom>
          <a:solidFill>
            <a:srgbClr val="2E75B6"/>
          </a:solidFill>
          <a:ln w="6350" cap="flat" cmpd="sng" algn="ctr">
            <a:solidFill>
              <a:srgbClr val="20527F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83" name="GanttSnap:activity:sample-act-6:name">
            <a:extLst>
              <a:ext uri="{FF2B5EF4-FFF2-40B4-BE49-F238E27FC236}">
                <a16:creationId xmlns:a16="http://schemas.microsoft.com/office/drawing/2014/main" id="{A9261FA6-1D9C-4BDE-90DB-DB70716E2E1A}"/>
              </a:ext>
            </a:extLst>
          </p:cNvPr>
          <p:cNvSpPr/>
          <p:nvPr/>
        </p:nvSpPr>
        <p:spPr>
          <a:xfrm>
            <a:off x="6524268" y="1778000"/>
            <a:ext cx="3823803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Workload Migration</a:t>
            </a:r>
          </a:p>
        </p:txBody>
      </p:sp>
      <p:sp>
        <p:nvSpPr>
          <p:cNvPr id="184" name="GanttSnap:activity:sample-act-8">
            <a:extLst>
              <a:ext uri="{FF2B5EF4-FFF2-40B4-BE49-F238E27FC236}">
                <a16:creationId xmlns:a16="http://schemas.microsoft.com/office/drawing/2014/main" id="{3CB17416-6263-42F8-89BE-91BD0A84F64E}"/>
              </a:ext>
            </a:extLst>
          </p:cNvPr>
          <p:cNvSpPr/>
          <p:nvPr/>
        </p:nvSpPr>
        <p:spPr>
          <a:xfrm>
            <a:off x="2667000" y="2184400"/>
            <a:ext cx="2948687" cy="203200"/>
          </a:xfrm>
          <a:prstGeom prst="chevron">
            <a:avLst/>
          </a:prstGeom>
          <a:solidFill>
            <a:srgbClr val="2E75B6"/>
          </a:solidFill>
          <a:ln w="6350" cap="flat" cmpd="sng" algn="ctr">
            <a:solidFill>
              <a:srgbClr val="20527F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85" name="GanttSnap:activity:sample-act-8:overlay">
            <a:extLst>
              <a:ext uri="{FF2B5EF4-FFF2-40B4-BE49-F238E27FC236}">
                <a16:creationId xmlns:a16="http://schemas.microsoft.com/office/drawing/2014/main" id="{FB1ACEA4-7212-47FB-9ED3-B5EAF1851C89}"/>
              </a:ext>
            </a:extLst>
          </p:cNvPr>
          <p:cNvSpPr/>
          <p:nvPr/>
        </p:nvSpPr>
        <p:spPr>
          <a:xfrm>
            <a:off x="2667000" y="2184400"/>
            <a:ext cx="2948687" cy="203200"/>
          </a:xfrm>
          <a:prstGeom prst="chevron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86" name="GanttSnap:activity:sample-act-8:name">
            <a:extLst>
              <a:ext uri="{FF2B5EF4-FFF2-40B4-BE49-F238E27FC236}">
                <a16:creationId xmlns:a16="http://schemas.microsoft.com/office/drawing/2014/main" id="{1FD8E82D-82DE-4384-8DC6-08EC2C5BC0CB}"/>
              </a:ext>
            </a:extLst>
          </p:cNvPr>
          <p:cNvSpPr/>
          <p:nvPr/>
        </p:nvSpPr>
        <p:spPr>
          <a:xfrm>
            <a:off x="2692400" y="2184400"/>
            <a:ext cx="2897887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Security Baseline</a:t>
            </a:r>
          </a:p>
        </p:txBody>
      </p:sp>
      <p:sp>
        <p:nvSpPr>
          <p:cNvPr id="187" name="GanttSnap:activity:sample-act-9">
            <a:extLst>
              <a:ext uri="{FF2B5EF4-FFF2-40B4-BE49-F238E27FC236}">
                <a16:creationId xmlns:a16="http://schemas.microsoft.com/office/drawing/2014/main" id="{08F41F44-BBC2-4CF4-BDAA-40C534E03560}"/>
              </a:ext>
            </a:extLst>
          </p:cNvPr>
          <p:cNvSpPr/>
          <p:nvPr/>
        </p:nvSpPr>
        <p:spPr>
          <a:xfrm>
            <a:off x="5658421" y="2184400"/>
            <a:ext cx="4715050" cy="203200"/>
          </a:xfrm>
          <a:prstGeom prst="chevron">
            <a:avLst/>
          </a:prstGeom>
          <a:solidFill>
            <a:srgbClr val="2E75B6"/>
          </a:solidFill>
          <a:ln w="6350" cap="flat" cmpd="sng" algn="ctr">
            <a:solidFill>
              <a:srgbClr val="20527F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88" name="GanttSnap:activity:sample-act-9:overlay">
            <a:extLst>
              <a:ext uri="{FF2B5EF4-FFF2-40B4-BE49-F238E27FC236}">
                <a16:creationId xmlns:a16="http://schemas.microsoft.com/office/drawing/2014/main" id="{B804996E-621D-4DE0-830A-C4D0F171C446}"/>
              </a:ext>
            </a:extLst>
          </p:cNvPr>
          <p:cNvSpPr/>
          <p:nvPr/>
        </p:nvSpPr>
        <p:spPr>
          <a:xfrm>
            <a:off x="5658421" y="2184400"/>
            <a:ext cx="891945" cy="203200"/>
          </a:xfrm>
          <a:prstGeom prst="chevron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89" name="GanttSnap:activity:sample-act-9:name">
            <a:extLst>
              <a:ext uri="{FF2B5EF4-FFF2-40B4-BE49-F238E27FC236}">
                <a16:creationId xmlns:a16="http://schemas.microsoft.com/office/drawing/2014/main" id="{7B132F4E-F106-42F9-AC16-CAF286298321}"/>
              </a:ext>
            </a:extLst>
          </p:cNvPr>
          <p:cNvSpPr/>
          <p:nvPr/>
        </p:nvSpPr>
        <p:spPr>
          <a:xfrm>
            <a:off x="5683821" y="2184400"/>
            <a:ext cx="4664250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Zero Trust Implementation  16%</a:t>
            </a:r>
          </a:p>
        </p:txBody>
      </p:sp>
      <p:sp>
        <p:nvSpPr>
          <p:cNvPr id="190" name="GanttSnap:activity:sample-act-12">
            <a:extLst>
              <a:ext uri="{FF2B5EF4-FFF2-40B4-BE49-F238E27FC236}">
                <a16:creationId xmlns:a16="http://schemas.microsoft.com/office/drawing/2014/main" id="{DCC0CFF2-3B12-4F9B-816F-FFC7DDD26E31}"/>
              </a:ext>
            </a:extLst>
          </p:cNvPr>
          <p:cNvSpPr/>
          <p:nvPr/>
        </p:nvSpPr>
        <p:spPr>
          <a:xfrm>
            <a:off x="2667000" y="2590800"/>
            <a:ext cx="2051260" cy="203200"/>
          </a:xfrm>
          <a:prstGeom prst="chevron">
            <a:avLst/>
          </a:prstGeom>
          <a:solidFill>
            <a:srgbClr val="70AD47"/>
          </a:solidFill>
          <a:ln w="6350" cap="flat" cmpd="sng" algn="ctr">
            <a:solidFill>
              <a:srgbClr val="4E793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91" name="GanttSnap:activity:sample-act-12:overlay">
            <a:extLst>
              <a:ext uri="{FF2B5EF4-FFF2-40B4-BE49-F238E27FC236}">
                <a16:creationId xmlns:a16="http://schemas.microsoft.com/office/drawing/2014/main" id="{6D2F85B3-E789-4366-80B6-AC009AD8E20B}"/>
              </a:ext>
            </a:extLst>
          </p:cNvPr>
          <p:cNvSpPr/>
          <p:nvPr/>
        </p:nvSpPr>
        <p:spPr>
          <a:xfrm>
            <a:off x="2667000" y="2590800"/>
            <a:ext cx="2051260" cy="203200"/>
          </a:xfrm>
          <a:prstGeom prst="chevron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92" name="GanttSnap:activity:sample-act-12:name">
            <a:extLst>
              <a:ext uri="{FF2B5EF4-FFF2-40B4-BE49-F238E27FC236}">
                <a16:creationId xmlns:a16="http://schemas.microsoft.com/office/drawing/2014/main" id="{7B24FEAE-AD7F-4108-993C-5BC398DE0BEF}"/>
              </a:ext>
            </a:extLst>
          </p:cNvPr>
          <p:cNvSpPr/>
          <p:nvPr/>
        </p:nvSpPr>
        <p:spPr>
          <a:xfrm>
            <a:off x="2692400" y="2590800"/>
            <a:ext cx="2000460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UX Research &amp; Design</a:t>
            </a:r>
          </a:p>
        </p:txBody>
      </p:sp>
      <p:sp>
        <p:nvSpPr>
          <p:cNvPr id="193" name="GanttSnap:activity:sample-act-13">
            <a:extLst>
              <a:ext uri="{FF2B5EF4-FFF2-40B4-BE49-F238E27FC236}">
                <a16:creationId xmlns:a16="http://schemas.microsoft.com/office/drawing/2014/main" id="{251878FF-7BD7-4ADD-84F0-F1E96B409714}"/>
              </a:ext>
            </a:extLst>
          </p:cNvPr>
          <p:cNvSpPr/>
          <p:nvPr/>
        </p:nvSpPr>
        <p:spPr>
          <a:xfrm>
            <a:off x="4760995" y="2590800"/>
            <a:ext cx="3034156" cy="203200"/>
          </a:xfrm>
          <a:prstGeom prst="chevron">
            <a:avLst/>
          </a:prstGeom>
          <a:solidFill>
            <a:srgbClr val="70AD47"/>
          </a:solidFill>
          <a:ln w="6350" cap="flat" cmpd="sng" algn="ctr">
            <a:solidFill>
              <a:srgbClr val="4E793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94" name="GanttSnap:activity:sample-act-13:overlay">
            <a:extLst>
              <a:ext uri="{FF2B5EF4-FFF2-40B4-BE49-F238E27FC236}">
                <a16:creationId xmlns:a16="http://schemas.microsoft.com/office/drawing/2014/main" id="{9225FB4F-3F7F-41E8-A25A-067B50E9945A}"/>
              </a:ext>
            </a:extLst>
          </p:cNvPr>
          <p:cNvSpPr/>
          <p:nvPr/>
        </p:nvSpPr>
        <p:spPr>
          <a:xfrm>
            <a:off x="4760995" y="2590800"/>
            <a:ext cx="1789372" cy="203200"/>
          </a:xfrm>
          <a:prstGeom prst="chevron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95" name="GanttSnap:activity:sample-act-13:name">
            <a:extLst>
              <a:ext uri="{FF2B5EF4-FFF2-40B4-BE49-F238E27FC236}">
                <a16:creationId xmlns:a16="http://schemas.microsoft.com/office/drawing/2014/main" id="{6A24BC4C-44EB-4A62-8E02-C3A5333AD1E6}"/>
              </a:ext>
            </a:extLst>
          </p:cNvPr>
          <p:cNvSpPr/>
          <p:nvPr/>
        </p:nvSpPr>
        <p:spPr>
          <a:xfrm>
            <a:off x="4786395" y="2590800"/>
            <a:ext cx="2983356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Portal Development  54%</a:t>
            </a:r>
          </a:p>
        </p:txBody>
      </p:sp>
      <p:sp>
        <p:nvSpPr>
          <p:cNvPr id="196" name="GanttSnap:activity:sample-act-15">
            <a:extLst>
              <a:ext uri="{FF2B5EF4-FFF2-40B4-BE49-F238E27FC236}">
                <a16:creationId xmlns:a16="http://schemas.microsoft.com/office/drawing/2014/main" id="{938700DA-4557-457C-A710-601BEFE5AE51}"/>
              </a:ext>
            </a:extLst>
          </p:cNvPr>
          <p:cNvSpPr/>
          <p:nvPr/>
        </p:nvSpPr>
        <p:spPr>
          <a:xfrm>
            <a:off x="3065856" y="2997200"/>
            <a:ext cx="3418767" cy="203200"/>
          </a:xfrm>
          <a:prstGeom prst="chevron">
            <a:avLst/>
          </a:prstGeom>
          <a:solidFill>
            <a:srgbClr val="70AD47"/>
          </a:solidFill>
          <a:ln w="6350" cap="flat" cmpd="sng" algn="ctr">
            <a:solidFill>
              <a:srgbClr val="4E793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97" name="GanttSnap:activity:sample-act-15:overlay">
            <a:extLst>
              <a:ext uri="{FF2B5EF4-FFF2-40B4-BE49-F238E27FC236}">
                <a16:creationId xmlns:a16="http://schemas.microsoft.com/office/drawing/2014/main" id="{251EA3A1-8FA4-44D5-8111-6C75CEB69EF6}"/>
              </a:ext>
            </a:extLst>
          </p:cNvPr>
          <p:cNvSpPr/>
          <p:nvPr/>
        </p:nvSpPr>
        <p:spPr>
          <a:xfrm>
            <a:off x="3065856" y="2997200"/>
            <a:ext cx="3418767" cy="203200"/>
          </a:xfrm>
          <a:prstGeom prst="chevron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198" name="GanttSnap:activity:sample-act-15:name">
            <a:extLst>
              <a:ext uri="{FF2B5EF4-FFF2-40B4-BE49-F238E27FC236}">
                <a16:creationId xmlns:a16="http://schemas.microsoft.com/office/drawing/2014/main" id="{BE25663F-7D50-4794-AF51-971D637178EA}"/>
              </a:ext>
            </a:extLst>
          </p:cNvPr>
          <p:cNvSpPr/>
          <p:nvPr/>
        </p:nvSpPr>
        <p:spPr>
          <a:xfrm>
            <a:off x="3091256" y="2997200"/>
            <a:ext cx="3367967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en-US" sz="800" b="1">
                <a:solidFill>
                  <a:srgbClr val="FFFFFF"/>
                </a:solidFill>
                <a:latin typeface="Century Gothic"/>
              </a:rPr>
              <a:t>Mobile App v2 Build  97%</a:t>
            </a:r>
            <a:endParaRPr lang="tr-TR" sz="800" b="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99" name="GanttSnap:activity:sample-act-16">
            <a:extLst>
              <a:ext uri="{FF2B5EF4-FFF2-40B4-BE49-F238E27FC236}">
                <a16:creationId xmlns:a16="http://schemas.microsoft.com/office/drawing/2014/main" id="{8E28DAC6-AD59-4077-80DC-3B3E2441AA47}"/>
              </a:ext>
            </a:extLst>
          </p:cNvPr>
          <p:cNvSpPr/>
          <p:nvPr/>
        </p:nvSpPr>
        <p:spPr>
          <a:xfrm>
            <a:off x="6498868" y="2997200"/>
            <a:ext cx="5185131" cy="203200"/>
          </a:xfrm>
          <a:prstGeom prst="chevron">
            <a:avLst/>
          </a:prstGeom>
          <a:solidFill>
            <a:srgbClr val="70AD47"/>
          </a:solidFill>
          <a:ln w="6350" cap="flat" cmpd="sng" algn="ctr">
            <a:solidFill>
              <a:srgbClr val="4E793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200" name="GanttSnap:activity:sample-act-16:name">
            <a:extLst>
              <a:ext uri="{FF2B5EF4-FFF2-40B4-BE49-F238E27FC236}">
                <a16:creationId xmlns:a16="http://schemas.microsoft.com/office/drawing/2014/main" id="{CC8BE4BD-7198-452A-9553-7907CD243C69}"/>
              </a:ext>
            </a:extLst>
          </p:cNvPr>
          <p:cNvSpPr/>
          <p:nvPr/>
        </p:nvSpPr>
        <p:spPr>
          <a:xfrm>
            <a:off x="6524268" y="2997200"/>
            <a:ext cx="5134331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Mobile App v3</a:t>
            </a:r>
          </a:p>
        </p:txBody>
      </p:sp>
      <p:sp>
        <p:nvSpPr>
          <p:cNvPr id="201" name="GanttSnap:activity:sample-act-18">
            <a:extLst>
              <a:ext uri="{FF2B5EF4-FFF2-40B4-BE49-F238E27FC236}">
                <a16:creationId xmlns:a16="http://schemas.microsoft.com/office/drawing/2014/main" id="{846DBA5B-3A6E-4AB4-BCD9-A73028CE9FEA}"/>
              </a:ext>
            </a:extLst>
          </p:cNvPr>
          <p:cNvSpPr/>
          <p:nvPr/>
        </p:nvSpPr>
        <p:spPr>
          <a:xfrm>
            <a:off x="3464712" y="3403600"/>
            <a:ext cx="4330439" cy="203200"/>
          </a:xfrm>
          <a:prstGeom prst="chevron">
            <a:avLst/>
          </a:prstGeom>
          <a:solidFill>
            <a:srgbClr val="70AD47"/>
          </a:solidFill>
          <a:ln w="6350" cap="flat" cmpd="sng" algn="ctr">
            <a:solidFill>
              <a:srgbClr val="4E793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202" name="GanttSnap:activity:sample-act-18:overlay">
            <a:extLst>
              <a:ext uri="{FF2B5EF4-FFF2-40B4-BE49-F238E27FC236}">
                <a16:creationId xmlns:a16="http://schemas.microsoft.com/office/drawing/2014/main" id="{36C32554-F78D-4E11-A8DC-DB7A6D81D546}"/>
              </a:ext>
            </a:extLst>
          </p:cNvPr>
          <p:cNvSpPr/>
          <p:nvPr/>
        </p:nvSpPr>
        <p:spPr>
          <a:xfrm>
            <a:off x="3464712" y="3403600"/>
            <a:ext cx="3085655" cy="203200"/>
          </a:xfrm>
          <a:prstGeom prst="chevron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203" name="GanttSnap:activity:sample-act-18:name">
            <a:extLst>
              <a:ext uri="{FF2B5EF4-FFF2-40B4-BE49-F238E27FC236}">
                <a16:creationId xmlns:a16="http://schemas.microsoft.com/office/drawing/2014/main" id="{05FBE288-5B24-4D09-AC91-F727CE305C72}"/>
              </a:ext>
            </a:extLst>
          </p:cNvPr>
          <p:cNvSpPr/>
          <p:nvPr/>
        </p:nvSpPr>
        <p:spPr>
          <a:xfrm>
            <a:off x="3490112" y="3403600"/>
            <a:ext cx="4279639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Data Platform Build  68%</a:t>
            </a:r>
          </a:p>
        </p:txBody>
      </p:sp>
      <p:sp>
        <p:nvSpPr>
          <p:cNvPr id="204" name="GanttSnap:activity:sample-act-19">
            <a:extLst>
              <a:ext uri="{FF2B5EF4-FFF2-40B4-BE49-F238E27FC236}">
                <a16:creationId xmlns:a16="http://schemas.microsoft.com/office/drawing/2014/main" id="{BB46287E-1E66-4FFC-8C1B-02E62DB4EF2C}"/>
              </a:ext>
            </a:extLst>
          </p:cNvPr>
          <p:cNvSpPr/>
          <p:nvPr/>
        </p:nvSpPr>
        <p:spPr>
          <a:xfrm>
            <a:off x="7852131" y="3403600"/>
            <a:ext cx="3831868" cy="203200"/>
          </a:xfrm>
          <a:prstGeom prst="chevron">
            <a:avLst/>
          </a:prstGeom>
          <a:solidFill>
            <a:srgbClr val="70AD47"/>
          </a:solidFill>
          <a:ln w="6350" cap="flat" cmpd="sng" algn="ctr">
            <a:solidFill>
              <a:srgbClr val="4E7932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205" name="GanttSnap:activity:sample-act-19:name">
            <a:extLst>
              <a:ext uri="{FF2B5EF4-FFF2-40B4-BE49-F238E27FC236}">
                <a16:creationId xmlns:a16="http://schemas.microsoft.com/office/drawing/2014/main" id="{3763C6FD-3E0D-44A3-8489-0489C5984BA4}"/>
              </a:ext>
            </a:extLst>
          </p:cNvPr>
          <p:cNvSpPr/>
          <p:nvPr/>
        </p:nvSpPr>
        <p:spPr>
          <a:xfrm>
            <a:off x="7877531" y="3403600"/>
            <a:ext cx="3781068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BI Dashboard Rollout</a:t>
            </a:r>
          </a:p>
        </p:txBody>
      </p:sp>
      <p:sp>
        <p:nvSpPr>
          <p:cNvPr id="206" name="GanttSnap:activity:sample-act-22">
            <a:extLst>
              <a:ext uri="{FF2B5EF4-FFF2-40B4-BE49-F238E27FC236}">
                <a16:creationId xmlns:a16="http://schemas.microsoft.com/office/drawing/2014/main" id="{3838E3FA-61E5-4AC2-8BE8-A175CECC21D5}"/>
              </a:ext>
            </a:extLst>
          </p:cNvPr>
          <p:cNvSpPr/>
          <p:nvPr/>
        </p:nvSpPr>
        <p:spPr>
          <a:xfrm>
            <a:off x="2667000" y="3810000"/>
            <a:ext cx="3817624" cy="203200"/>
          </a:xfrm>
          <a:prstGeom prst="chevron">
            <a:avLst/>
          </a:prstGeom>
          <a:solidFill>
            <a:srgbClr val="C55A11"/>
          </a:solidFill>
          <a:ln w="6350" cap="flat" cmpd="sng" algn="ctr">
            <a:solidFill>
              <a:srgbClr val="8A3F0C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207" name="GanttSnap:activity:sample-act-22:overlay">
            <a:extLst>
              <a:ext uri="{FF2B5EF4-FFF2-40B4-BE49-F238E27FC236}">
                <a16:creationId xmlns:a16="http://schemas.microsoft.com/office/drawing/2014/main" id="{D166A168-5BCF-496B-A0E3-BC1D6D41B226}"/>
              </a:ext>
            </a:extLst>
          </p:cNvPr>
          <p:cNvSpPr/>
          <p:nvPr/>
        </p:nvSpPr>
        <p:spPr>
          <a:xfrm>
            <a:off x="2667000" y="3810000"/>
            <a:ext cx="3817624" cy="203200"/>
          </a:xfrm>
          <a:prstGeom prst="chevron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208" name="GanttSnap:activity:sample-act-22:name">
            <a:extLst>
              <a:ext uri="{FF2B5EF4-FFF2-40B4-BE49-F238E27FC236}">
                <a16:creationId xmlns:a16="http://schemas.microsoft.com/office/drawing/2014/main" id="{658B8778-4EAF-4F3D-A3B2-5B29DDA9DFC0}"/>
              </a:ext>
            </a:extLst>
          </p:cNvPr>
          <p:cNvSpPr/>
          <p:nvPr/>
        </p:nvSpPr>
        <p:spPr>
          <a:xfrm>
            <a:off x="2692400" y="3810000"/>
            <a:ext cx="3766824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ERP Design &amp; Config  98%</a:t>
            </a:r>
          </a:p>
        </p:txBody>
      </p:sp>
      <p:sp>
        <p:nvSpPr>
          <p:cNvPr id="209" name="GanttSnap:activity:sample-act-23">
            <a:extLst>
              <a:ext uri="{FF2B5EF4-FFF2-40B4-BE49-F238E27FC236}">
                <a16:creationId xmlns:a16="http://schemas.microsoft.com/office/drawing/2014/main" id="{32A639A0-E738-4BAC-BB0F-57A65AEE0233}"/>
              </a:ext>
            </a:extLst>
          </p:cNvPr>
          <p:cNvSpPr/>
          <p:nvPr/>
        </p:nvSpPr>
        <p:spPr>
          <a:xfrm>
            <a:off x="6498868" y="3810000"/>
            <a:ext cx="5185131" cy="203200"/>
          </a:xfrm>
          <a:prstGeom prst="chevron">
            <a:avLst/>
          </a:prstGeom>
          <a:solidFill>
            <a:srgbClr val="C55A11"/>
          </a:solidFill>
          <a:ln w="6350" cap="flat" cmpd="sng" algn="ctr">
            <a:solidFill>
              <a:srgbClr val="8A3F0C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210" name="GanttSnap:activity:sample-act-23:name">
            <a:extLst>
              <a:ext uri="{FF2B5EF4-FFF2-40B4-BE49-F238E27FC236}">
                <a16:creationId xmlns:a16="http://schemas.microsoft.com/office/drawing/2014/main" id="{40580FEF-14AA-4992-8998-6CD9805D12B9}"/>
              </a:ext>
            </a:extLst>
          </p:cNvPr>
          <p:cNvSpPr/>
          <p:nvPr/>
        </p:nvSpPr>
        <p:spPr>
          <a:xfrm>
            <a:off x="6524268" y="3810000"/>
            <a:ext cx="5134331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Pilot &amp; Full Rollout</a:t>
            </a:r>
          </a:p>
        </p:txBody>
      </p:sp>
      <p:sp>
        <p:nvSpPr>
          <p:cNvPr id="211" name="GanttSnap:activity:sample-act-25">
            <a:extLst>
              <a:ext uri="{FF2B5EF4-FFF2-40B4-BE49-F238E27FC236}">
                <a16:creationId xmlns:a16="http://schemas.microsoft.com/office/drawing/2014/main" id="{DC6A3412-28A4-46C3-94AD-383F7D7A0638}"/>
              </a:ext>
            </a:extLst>
          </p:cNvPr>
          <p:cNvSpPr/>
          <p:nvPr/>
        </p:nvSpPr>
        <p:spPr>
          <a:xfrm>
            <a:off x="3065856" y="4216400"/>
            <a:ext cx="2991421" cy="203200"/>
          </a:xfrm>
          <a:prstGeom prst="chevron">
            <a:avLst/>
          </a:prstGeom>
          <a:solidFill>
            <a:srgbClr val="C55A11"/>
          </a:solidFill>
          <a:ln w="6350" cap="flat" cmpd="sng" algn="ctr">
            <a:solidFill>
              <a:srgbClr val="8A3F0C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212" name="GanttSnap:activity:sample-act-25:overlay">
            <a:extLst>
              <a:ext uri="{FF2B5EF4-FFF2-40B4-BE49-F238E27FC236}">
                <a16:creationId xmlns:a16="http://schemas.microsoft.com/office/drawing/2014/main" id="{0F9B668A-E673-4B25-B320-FA29494608A2}"/>
              </a:ext>
            </a:extLst>
          </p:cNvPr>
          <p:cNvSpPr/>
          <p:nvPr/>
        </p:nvSpPr>
        <p:spPr>
          <a:xfrm>
            <a:off x="3065856" y="4216400"/>
            <a:ext cx="2991421" cy="203200"/>
          </a:xfrm>
          <a:prstGeom prst="chevron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213" name="GanttSnap:activity:sample-act-25:name">
            <a:extLst>
              <a:ext uri="{FF2B5EF4-FFF2-40B4-BE49-F238E27FC236}">
                <a16:creationId xmlns:a16="http://schemas.microsoft.com/office/drawing/2014/main" id="{C3D07568-55C6-4CE7-BBCB-522230F44CA0}"/>
              </a:ext>
            </a:extLst>
          </p:cNvPr>
          <p:cNvSpPr/>
          <p:nvPr/>
        </p:nvSpPr>
        <p:spPr>
          <a:xfrm>
            <a:off x="3091256" y="4216400"/>
            <a:ext cx="2940621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Process Mapping</a:t>
            </a:r>
          </a:p>
        </p:txBody>
      </p:sp>
      <p:sp>
        <p:nvSpPr>
          <p:cNvPr id="214" name="GanttSnap:activity:sample-act-26">
            <a:extLst>
              <a:ext uri="{FF2B5EF4-FFF2-40B4-BE49-F238E27FC236}">
                <a16:creationId xmlns:a16="http://schemas.microsoft.com/office/drawing/2014/main" id="{2D8743CE-3708-429C-A72F-170F61EC682E}"/>
              </a:ext>
            </a:extLst>
          </p:cNvPr>
          <p:cNvSpPr/>
          <p:nvPr/>
        </p:nvSpPr>
        <p:spPr>
          <a:xfrm>
            <a:off x="6071522" y="4216400"/>
            <a:ext cx="4301949" cy="203200"/>
          </a:xfrm>
          <a:prstGeom prst="chevron">
            <a:avLst/>
          </a:prstGeom>
          <a:solidFill>
            <a:srgbClr val="C55A11"/>
          </a:solidFill>
          <a:ln w="6350" cap="flat" cmpd="sng" algn="ctr">
            <a:solidFill>
              <a:srgbClr val="8A3F0C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215" name="GanttSnap:activity:sample-act-26:overlay">
            <a:extLst>
              <a:ext uri="{FF2B5EF4-FFF2-40B4-BE49-F238E27FC236}">
                <a16:creationId xmlns:a16="http://schemas.microsoft.com/office/drawing/2014/main" id="{611A24C9-65C2-44B0-8895-2D8A1E4ABD82}"/>
              </a:ext>
            </a:extLst>
          </p:cNvPr>
          <p:cNvSpPr/>
          <p:nvPr/>
        </p:nvSpPr>
        <p:spPr>
          <a:xfrm>
            <a:off x="6071522" y="4216400"/>
            <a:ext cx="478844" cy="203200"/>
          </a:xfrm>
          <a:prstGeom prst="chevron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216" name="GanttSnap:activity:sample-act-26:name">
            <a:extLst>
              <a:ext uri="{FF2B5EF4-FFF2-40B4-BE49-F238E27FC236}">
                <a16:creationId xmlns:a16="http://schemas.microsoft.com/office/drawing/2014/main" id="{E174CA47-52DC-4D59-8D78-E116159E0E8D}"/>
              </a:ext>
            </a:extLst>
          </p:cNvPr>
          <p:cNvSpPr/>
          <p:nvPr/>
        </p:nvSpPr>
        <p:spPr>
          <a:xfrm>
            <a:off x="6096922" y="4216400"/>
            <a:ext cx="4251149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Automation Rollout  8%</a:t>
            </a:r>
          </a:p>
        </p:txBody>
      </p:sp>
      <p:sp>
        <p:nvSpPr>
          <p:cNvPr id="217" name="GanttSnap:activity:sample-act-28">
            <a:extLst>
              <a:ext uri="{FF2B5EF4-FFF2-40B4-BE49-F238E27FC236}">
                <a16:creationId xmlns:a16="http://schemas.microsoft.com/office/drawing/2014/main" id="{D98FA68C-5C8A-4034-8545-D1C1477B9DB5}"/>
              </a:ext>
            </a:extLst>
          </p:cNvPr>
          <p:cNvSpPr/>
          <p:nvPr/>
        </p:nvSpPr>
        <p:spPr>
          <a:xfrm>
            <a:off x="3464712" y="4622800"/>
            <a:ext cx="3019911" cy="203200"/>
          </a:xfrm>
          <a:prstGeom prst="chevron">
            <a:avLst/>
          </a:prstGeom>
          <a:solidFill>
            <a:srgbClr val="C55A11"/>
          </a:solidFill>
          <a:ln w="6350" cap="flat" cmpd="sng" algn="ctr">
            <a:solidFill>
              <a:srgbClr val="8A3F0C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218" name="GanttSnap:activity:sample-act-28:overlay">
            <a:extLst>
              <a:ext uri="{FF2B5EF4-FFF2-40B4-BE49-F238E27FC236}">
                <a16:creationId xmlns:a16="http://schemas.microsoft.com/office/drawing/2014/main" id="{84274965-3942-4883-A00F-A050AA828AEA}"/>
              </a:ext>
            </a:extLst>
          </p:cNvPr>
          <p:cNvSpPr/>
          <p:nvPr/>
        </p:nvSpPr>
        <p:spPr>
          <a:xfrm>
            <a:off x="3464712" y="4622800"/>
            <a:ext cx="3019911" cy="203200"/>
          </a:xfrm>
          <a:prstGeom prst="chevron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219" name="GanttSnap:activity:sample-act-28:name">
            <a:extLst>
              <a:ext uri="{FF2B5EF4-FFF2-40B4-BE49-F238E27FC236}">
                <a16:creationId xmlns:a16="http://schemas.microsoft.com/office/drawing/2014/main" id="{D8AB3ED7-78EF-4149-A08C-643BC70D8938}"/>
              </a:ext>
            </a:extLst>
          </p:cNvPr>
          <p:cNvSpPr/>
          <p:nvPr/>
        </p:nvSpPr>
        <p:spPr>
          <a:xfrm>
            <a:off x="3490112" y="4622800"/>
            <a:ext cx="2969111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Supplier Onboarding  97%</a:t>
            </a:r>
          </a:p>
        </p:txBody>
      </p:sp>
      <p:sp>
        <p:nvSpPr>
          <p:cNvPr id="220" name="GanttSnap:activity:sample-act-29">
            <a:extLst>
              <a:ext uri="{FF2B5EF4-FFF2-40B4-BE49-F238E27FC236}">
                <a16:creationId xmlns:a16="http://schemas.microsoft.com/office/drawing/2014/main" id="{58B22639-27A1-4E01-951B-B51575568E9B}"/>
              </a:ext>
            </a:extLst>
          </p:cNvPr>
          <p:cNvSpPr/>
          <p:nvPr/>
        </p:nvSpPr>
        <p:spPr>
          <a:xfrm>
            <a:off x="6498868" y="4622800"/>
            <a:ext cx="3874603" cy="203200"/>
          </a:xfrm>
          <a:prstGeom prst="chevron">
            <a:avLst/>
          </a:prstGeom>
          <a:solidFill>
            <a:srgbClr val="C55A11"/>
          </a:solidFill>
          <a:ln w="6350" cap="flat" cmpd="sng" algn="ctr">
            <a:solidFill>
              <a:srgbClr val="8A3F0C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>
              <a:solidFill>
                <a:schemeClr val="tx1"/>
              </a:solidFill>
            </a:endParaRPr>
          </a:p>
        </p:txBody>
      </p:sp>
      <p:sp>
        <p:nvSpPr>
          <p:cNvPr id="221" name="GanttSnap:activity:sample-act-29:name">
            <a:extLst>
              <a:ext uri="{FF2B5EF4-FFF2-40B4-BE49-F238E27FC236}">
                <a16:creationId xmlns:a16="http://schemas.microsoft.com/office/drawing/2014/main" id="{FEBF0E89-C7D6-42A0-B471-C99BC77EF493}"/>
              </a:ext>
            </a:extLst>
          </p:cNvPr>
          <p:cNvSpPr/>
          <p:nvPr/>
        </p:nvSpPr>
        <p:spPr>
          <a:xfrm>
            <a:off x="6524268" y="4622800"/>
            <a:ext cx="3823803" cy="2032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800" b="1">
                <a:solidFill>
                  <a:srgbClr val="FFFFFF"/>
                </a:solidFill>
                <a:latin typeface="Century Gothic"/>
              </a:rPr>
              <a:t>Logistics Optimisation</a:t>
            </a:r>
          </a:p>
        </p:txBody>
      </p:sp>
      <p:sp>
        <p:nvSpPr>
          <p:cNvPr id="222" name="GanttSnap:dataDateLine">
            <a:extLst>
              <a:ext uri="{FF2B5EF4-FFF2-40B4-BE49-F238E27FC236}">
                <a16:creationId xmlns:a16="http://schemas.microsoft.com/office/drawing/2014/main" id="{A4DD889E-E585-42EA-A1BF-5C29FE4C3FAE}"/>
              </a:ext>
            </a:extLst>
          </p:cNvPr>
          <p:cNvSpPr/>
          <p:nvPr/>
        </p:nvSpPr>
        <p:spPr>
          <a:xfrm>
            <a:off x="6397967" y="1295400"/>
            <a:ext cx="31750" cy="3657600"/>
          </a:xfrm>
          <a:prstGeom prst="rect">
            <a:avLst/>
          </a:prstGeom>
          <a:solidFill>
            <a:srgbClr val="C0392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23" name="GanttSnap:general">
            <a:extLst>
              <a:ext uri="{FF2B5EF4-FFF2-40B4-BE49-F238E27FC236}">
                <a16:creationId xmlns:a16="http://schemas.microsoft.com/office/drawing/2014/main" id="{76FFF3C4-F0A1-4049-AD6F-C466B5220CCF}"/>
              </a:ext>
            </a:extLst>
          </p:cNvPr>
          <p:cNvSpPr/>
          <p:nvPr/>
        </p:nvSpPr>
        <p:spPr>
          <a:xfrm>
            <a:off x="508000" y="5029200"/>
            <a:ext cx="11176000" cy="12700"/>
          </a:xfrm>
          <a:prstGeom prst="rect">
            <a:avLst/>
          </a:prstGeom>
          <a:solidFill>
            <a:srgbClr val="E5E8EC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24" name="GanttSnap:general">
            <a:extLst>
              <a:ext uri="{FF2B5EF4-FFF2-40B4-BE49-F238E27FC236}">
                <a16:creationId xmlns:a16="http://schemas.microsoft.com/office/drawing/2014/main" id="{14D449C7-8966-4BC4-9370-64670269EB6B}"/>
              </a:ext>
            </a:extLst>
          </p:cNvPr>
          <p:cNvSpPr/>
          <p:nvPr/>
        </p:nvSpPr>
        <p:spPr>
          <a:xfrm>
            <a:off x="5124450" y="5092700"/>
            <a:ext cx="1943100" cy="254000"/>
          </a:xfrm>
          <a:prstGeom prst="roundRect">
            <a:avLst/>
          </a:prstGeom>
          <a:solidFill>
            <a:srgbClr val="F8F9FA"/>
          </a:solidFill>
          <a:ln w="6350" cap="flat" cmpd="sng" algn="ctr">
            <a:solidFill>
              <a:srgbClr val="E5E8EC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25" name="GanttSnap:general">
            <a:extLst>
              <a:ext uri="{FF2B5EF4-FFF2-40B4-BE49-F238E27FC236}">
                <a16:creationId xmlns:a16="http://schemas.microsoft.com/office/drawing/2014/main" id="{D2016C1E-B9A5-4876-8D19-CF641189D670}"/>
              </a:ext>
            </a:extLst>
          </p:cNvPr>
          <p:cNvSpPr/>
          <p:nvPr/>
        </p:nvSpPr>
        <p:spPr>
          <a:xfrm>
            <a:off x="5226050" y="5162550"/>
            <a:ext cx="114300" cy="114300"/>
          </a:xfrm>
          <a:prstGeom prst="ellipse">
            <a:avLst/>
          </a:prstGeom>
          <a:solidFill>
            <a:srgbClr val="1F4E79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tr-TR"/>
          </a:p>
        </p:txBody>
      </p:sp>
      <p:sp>
        <p:nvSpPr>
          <p:cNvPr id="226" name="GanttSnap:general">
            <a:extLst>
              <a:ext uri="{FF2B5EF4-FFF2-40B4-BE49-F238E27FC236}">
                <a16:creationId xmlns:a16="http://schemas.microsoft.com/office/drawing/2014/main" id="{6CFE29F0-4E16-413A-A83A-5409B740A5D3}"/>
              </a:ext>
            </a:extLst>
          </p:cNvPr>
          <p:cNvSpPr/>
          <p:nvPr/>
        </p:nvSpPr>
        <p:spPr>
          <a:xfrm>
            <a:off x="5403850" y="5092700"/>
            <a:ext cx="1562100" cy="2540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r>
              <a:rPr lang="tr-TR" sz="900">
                <a:solidFill>
                  <a:srgbClr val="3A4250"/>
                </a:solidFill>
                <a:latin typeface="Century Gothic"/>
              </a:rPr>
              <a:t>Completed / In Progress</a:t>
            </a:r>
          </a:p>
        </p:txBody>
      </p:sp>
      <p:sp>
        <p:nvSpPr>
          <p:cNvPr id="227" name="GanttSnap:general">
            <a:extLst>
              <a:ext uri="{FF2B5EF4-FFF2-40B4-BE49-F238E27FC236}">
                <a16:creationId xmlns:a16="http://schemas.microsoft.com/office/drawing/2014/main" id="{9A6F0CD2-AFDA-49BF-8C3C-445D664D9CE6}"/>
              </a:ext>
            </a:extLst>
          </p:cNvPr>
          <p:cNvSpPr/>
          <p:nvPr/>
        </p:nvSpPr>
        <p:spPr>
          <a:xfrm>
            <a:off x="10998200" y="508000"/>
            <a:ext cx="685800" cy="15240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r"/>
            <a:r>
              <a:rPr lang="tr-TR" sz="700" b="1">
                <a:solidFill>
                  <a:srgbClr val="1F4E79"/>
                </a:solidFill>
                <a:latin typeface="Century Gothic"/>
              </a:rPr>
              <a:t>GanttSnap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62709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ANTTSNAP_SLIDE" val="1"/>
  <p:tag name="GANTTSNAP_STATE_COUNT" val="2"/>
  <p:tag name="GANTTSNAP_STATE_0" val="{&quot;version&quot;:1,&quot;tasks&quot;:[{&quot;type&quot;:&quot;wbs&quot;,&quot;id&quot;:&quot;sample-wbs-0&quot;,&quot;name&quot;:&quot;Civil &amp; Enabling&quot;,&quot;start&quot;:null,&quot;finish&quot;:null,&quot;milestoneDate&quot;:null,&quot;status&quot;:&quot;notStarted&quot;,&quot;isMilestone&quot;:false,&quot;swimlaneIndex&quot;:0,&quot;parentSwimlaneIndex&quot;:null,&quot;wbsDepth&quot;:1,&quot;hidden&quot;:false,&quot;namePosition&quot;:null,&quot;activityId&quot;:&quot;WBS-0&quot;,&quot;barColor&quot;:&quot;#2E6F7E&quot;,&quot;baselineStart&quot;:null,&quot;baselineFinish&quot;:null},{&quot;type&quot;:&quot;activity&quot;,&quot;id&quot;:&quot;sample-act-1&quot;,&quot;name&quot;:&quot;Site Establishment&quot;,&quot;start&quot;:&quot;2026-01-05T00:00:00.000Z&quot;,&quot;finish&quot;:&quot;2026-03-06T00:00:00.000Z&quot;,&quot;milestoneDate&quot;:null,&quot;baselineStart&quot;:&quot;2026-01-05T00:00:00.000Z&quot;,&quot;baselineFinish&quot;:&quot;2026-02-27T00:00:00.000Z&quot;,&quot;status&quot;:&quot;notStarted&quot;,&quot;isMilestone&quot;:false,&quot;swimlaneIndex&quot;:0,&quot;parentSwimlaneIndex&quot;:null,&quot;hidden&quot;:false,&quot;namePosition&quot;:null,&quot;activityId&quot;:&quot;ACT-1&quot;,&quot;predecessor&quot;:null,&quot;linkType&quot;:null,&quot;barType&quot;:null,&quot;barColor&quot;:&quot;#2E6F7E&quot;,&quot;outlineColor&quot;:null,&quot;_rowIndex&quot;:null,&quot;rowGroupId&quot;:null,&quot;datePosition&quot;:null,&quot;_templateStamped&quot;:true,&quot;_p6_is_critical&quot;:false,&quot;_p6_total_float_days&quot;:null},{&quot;type&quot;:&quot;activity&quot;,&quot;id&quot;:&quot;sample-act-2&quot;,&quot;name&quot;:&quot;Bulk Earthworks&quot;,&quot;start&quot;:&quot;2026-02-09T00:00:00.000Z&quot;,&quot;finish&quot;:&quot;2026-05-01T00:00:00.000Z&quot;,&quot;milestoneDate&quot;:null,&quot;baselineStart&quot;:&quot;2026-02-02T00:00:00.000Z&quot;,&quot;baselineFinish&quot;:&quot;2026-04-17T00:00:00.000Z&quot;,&quot;status&quot;:&quot;notStarted&quot;,&quot;isMilestone&quot;:false,&quot;swimlaneIndex&quot;:0,&quot;parentSwimlaneIndex&quot;:null,&quot;hidden&quot;:false,&quot;namePosition&quot;:null,&quot;activityId&quot;:&quot;ACT-2&quot;,&quot;predecessor&quot;:null,&quot;linkType&quot;:null,&quot;barType&quot;:null,&quot;barColor&quot;:&quot;#2E6F7E&quot;,&quot;outlineColor&quot;:null,&quot;_rowIndex&quot;:null,&quot;rowGroupId&quot;:null,&quot;datePosition&quot;:null,&quot;_templateStamped&quot;:true,&quot;_p6_is_critical&quot;:false,&quot;_p6_total_float_days&quot;:null},{&quot;type&quot;:&quot;activity&quot;,&quot;id&quot;:&quot;sample-act-3&quot;,&quot;name&quot;:&quot;Drainage &amp; Services&quot;,&quot;start&quot;:&quot;2026-03-09T00:00:00.000Z&quot;,&quot;finish&quot;:&quot;2026-07-17T00:00:00.000Z&quot;,&quot;milestoneDate&quot;:null,&quot;baselineStart&quot;:&quot;2026-03-02T00:00:00.000Z&quot;,&quot;baselineFinish&quot;:&quot;2026-06-30T00:00:00.000Z&quot;,&quot;status&quot;:&quot;notStarted&quot;,&quot;isMilestone&quot;:false,&quot;swimlaneIndex&quot;:0,&quot;parentSwimlaneIndex&quot;:null,&quot;hidden&quot;:false,&quot;namePosition&quot;:null,&quot;activityId&quot;:&quot;ACT-3&quot;,&quot;predecessor&quot;:null,&quot;linkType&quot;:null,&quot;barType&quot;:null,&quot;barColor&quot;:&quot;#2E6F7E&quot;,&quot;outlineColor&quot;:null,&quot;_rowIndex&quot;:null,&quot;rowGroupId&quot;:null,&quot;datePosition&quot;:null,&quot;_templateStamped&quot;:true,&quot;_p6_is_critical&quot;:false,&quot;_p6_total_float_days&quot;:null},{&quot;type&quot;:&quot;activity&quot;,&quot;id&quot;:&quot;sample-act-4&quot;,&quot;name&quot;:&quot;Enabling Works Complete&quot;,&quot;start&quot;:null,&quot;finish&quot;:null,&quot;milestoneDate&quot;:&quot;2026-07-17T00:00:00.000Z&quot;,&quot;baselineStart&quot;:null,&quot;baselineFinish&quot;:&quot;2026-06-30T00:00:00.000Z&quot;,&quot;status&quot;:&quot;notStarted&quot;,&quot;isMilestone&quot;:true,&quot;swimlaneIndex&quot;:0,&quot;parentSwimlaneIndex&quot;:null,&quot;hidden&quot;:false,&quot;namePosition&quot;:null,&quot;activityId&quot;:&quot;ACT-4&quot;,&quot;predecessor&quot;:null,&quot;linkType&quot;:null,&quot;barType&quot;:&quot;diamond&quot;,&quot;barColor&quot;:&quot;#2E6F7E&quot;,&quot;outlineColor&quot;:null,&quot;_rowIndex&quot;:null,&quot;rowGroupId&quot;:null,&quot;datePosition&quot;:null,&quot;_templateStamped&quot;:true,&quot;_p6_is_critical&quot;:false,&quot;_p6_total_float_days&quot;:null},{&quot;type&quot;:&quot;wbs&quot;,&quot;id&quot;:&quot;sample-wbs-5&quot;,&quot;name&quot;:&quot;Structure&quot;,&quot;start&quot;:null,&quot;finish&quot;:null,&quot;milestoneDate&quot;:null,&quot;status&quot;:&quot;notStarted&quot;,&quot;isMilestone&quot;:false,&quot;swimlaneIndex&quot;:1,&quot;parentSwimlaneIndex&quot;:null,&quot;wbsDepth&quot;:1,&quot;hidden&quot;:false,&quot;namePosition&quot;:null,&quot;activityId&quot;:&quot;WBS-5&quot;,&quot;barColor&quot;:&quot;#8C5A3C&quot;,&quot;baselineStart&quot;:null,&quot;baselineFinish&quot;:null},{&quot;type&quot;:&quot;activity&quot;,&quot;id&quot;:&quot;sample-act-6&quot;,&quot;name&quot;:&quot;Foundations — Zone A&quot;,&quot;start&quot;:&quot;2026-05-11T00:00:00.000Z&quot;,&quot;finish&quot;:&quot;2026-09-11T00:00:00.000Z&quot;,&quot;milestoneDate&quot;:null,&quot;baselineStart&quot;:&quot;2026-05-04T00:00:00.000Z&quot;,&quot;baselineFinish&quot;:&quot;2026-08-28T00:00:00.000Z&quot;,&quot;status&quot;:&quot;notStarted&quot;,&quot;isMilestone&quot;:false,&quot;swimlaneIndex&quot;:1,&quot;parentSwimlaneIndex&quot;:null,&quot;hidden&quot;:false,&quot;namePosition&quot;:null,&quot;activityId&quot;:&quot;ACT-6&quot;,&quot;predecessor&quot;:null,&quot;linkType&quot;:null,&quot;barType&quot;:null,&quot;barColor&quot;:&quot;#8C5A3C&quot;,&quot;outlineColor&quot;:null,&quot;_rowIndex&quot;:null,&quot;rowGroupId&quot;:null,&quot;datePosition&quot;:null,&quot;_templateStamped&quot;:true,&quot;_p6_is_critical&quot;:false,&quot;_p6_total_float_days&quot;:null},{&quot;type&quot;:&quot;activity&quot;,&quot;id&quot;:&quot;sample-act-7&quot;,&quot;name&quot;:&quot;Foundations — Zone B&quot;,&quot;start&quot;:&quot;2026-07-13T00:00:00.000Z&quot;,&quot;finish&quot;:&quot;2026-11-13T00:00:00.000Z&quot;,&quot;milestoneDate&quot;:null,&quot;baselineStart&quot;:&quot;2026-07-06T00:00:00.000Z&quot;,&quot;baselineFinish&quot;:&quot;2026-11-27T00:00:00.000Z&quot;,&quot;status&quot;:&quot;notStarted&quot;,&quot;isMilestone&quot;:false,&quot;swimlaneIndex&quot;:1,&quot;parentSwimlaneIndex&quot;:null,&quot;hidden&quot;:false,&quot;namePosition&quot;:null,&quot;activityId&quot;:&quot;ACT-7&quot;,&quot;predecessor&quot;:null,&quot;linkType&quot;:null,&quot;barType&quot;:null,&quot;barColor&quot;:&quot;#8C5A3C&quot;,&quot;outlineColor&quot;:null,&quot;_rowIndex&quot;:null,&quot;rowGroupId&quot;:null,&quot;datePosition&quot;:null,&quot;_templateStamped&quot;:true,&quot;_p6_is_critical&quot;:false,&quot;_p6_total_float_days&quot;:null},{&quot;type&quot;:&quot;activity&quot;,&quot;id&quot;:&quot;sample-act-8&quot;,&quot;name&quot;:&quot;Pile Caps &amp; Ground Beams&quot;,&quot;start&quot;:&quot;2026-09-01T00:00:00.000Z&quot;,&quot;finish&quot;:&quot;2027-01-29T00:00:00.000Z&quot;,&quot;milestoneDate&quot;:null,&quot;baselineStart&quot;:&quot;2026-09-01T00:00:00.000Z&quot;,&quot;baselineFinish&quot;:&quot;2027-01-29T00:00:00.000Z&quot;,&quot;status&quot;:&quot;notStarted&quot;,&quot;isMilestone&quot;:false,&quot;swimlaneIndex&quot;:1,&quot;parentSwimlaneIndex&quot;:null,&quot;hidden&quot;:false,&quot;namePosition&quot;:&quot;left&quot;,&quot;activityId&quot;:&quot;ACT-8&quot;,&quot;predecessor&quot;:null,&quot;linkType&quot;:null,&quot;barType&quot;:null,&quot;barColor&quot;:&quot;#8C5A3C&quot;,&quot;outlineColor&quot;:null,&quot;_rowIndex&quot;:null,&quot;rowGroupId&quot;:null,&quot;datePosition&quot;:&quot;right&quot;,&quot;_templateStamped&quot;:true,&quot;_p6_is_critical&quot;:false,&quot;_p6_total_float_days&quot;:null},{&quot;type&quot;:&quot;activity&quot;,&quot;id&quot;:&quot;sample-act-9&quot;,&quot;name&quot;:&quot;Structure Complete&quot;,&quot;start&quot;:null,&quot;finish&quot;:null,&quot;milestoneDate&quot;:&quot;2027-01-29T00:00:00.000Z&quot;,&quot;baselineStart&quot;:null,&quot;baselineFinish&quot;:&quot;2027-01-29T00:00:00.000Z&quot;,&quot;status&quot;:&quot;notStarted&quot;,&quot;isMilestone&quot;:true,&quot;swimlaneIndex&quot;:1,&quot;parentSwimlaneIndex&quot;:null,&quot;hidden&quot;:false,&quot;namePosition&quot;:&quot;left&quot;,&quot;activityId&quot;:&quot;ACT-9&quot;,&quot;predecessor&quot;:null,&quot;linkType&quot;:null,&quot;barType&quot;:&quot;diamond&quot;,&quot;barColor&quot;:&quot;#8C5A3C&quot;,&quot;outlineColor&quot;:null,&quot;_rowIndex&quot;:null,&quot;rowGroupId&quot;:null,&quot;datePosition&quot;:&quot;left&quot;,&quot;_templateStamped&quot;:true,&quot;_p6_is_critical&quot;:false,&quot;_p6_total_float_days&quot;:null},{&quot;type&quot;:&quot;wbs&quot;,&quot;id&quot;:&quot;sample-wbs-10&quot;,&quot;name&quot;:&quot;MEP &amp; Fit-out&quot;,&quot;start&quot;:null,&quot;finish&quot;:null,&quot;milestoneDate&quot;:null,&quot;status&quot;:&quot;notStarted&quot;,&quot;isMilestone&quot;:false,&quot;swimlaneIndex&quot;:2,&quot;parentSwimlaneIndex&quot;:null,&quot;wbsDepth&quot;:1,&quot;hidden&quot;:false,&quot;namePosition&quot;:null,&quot;activityId&quot;:&quot;WBS-10&quot;,&quot;barColor&quot;:&quot;#5A5F8A&quot;,&quot;baselineStart&quot;:null,&quot;baselineFinish&quot;:null},{&quot;type&quot;:&quot;activity&quot;,&quot;id&quot;:&quot;sample-act-11&quot;,&quot;name&quot;:&quot;Services Design&quot;,&quot;start&quot;:&quot;2026-08-03T00:00:00.000Z&quot;,&quot;finish&quot;:&quot;2027-01-15T00:00:00.000Z&quot;,&quot;milestoneDate&quot;:null,&quot;baselineStart&quot;:&quot;2026-08-03T00:00:00.000Z&quot;,&quot;baselineFinish&quot;:&quot;2027-01-01T00:00:00.000Z&quot;,&quot;status&quot;:&quot;notStarted&quot;,&quot;isMilestone&quot;:false,&quot;swimlaneIndex&quot;:2,&quot;parentSwimlaneIndex&quot;:null,&quot;hidden&quot;:false,&quot;namePosition&quot;:null,&quot;activityId&quot;:&quot;ACT-11&quot;,&quot;predecessor&quot;:null,&quot;linkType&quot;:null,&quot;barType&quot;:null,&quot;barColor&quot;:&quot;#5A5F8A&quot;,&quot;outlineColor&quot;:null,&quot;_rowIndex&quot;:null,&quot;rowGroupId&quot;:null,&quot;datePosition&quot;:null,&quot;_templateStamped&quot;:true,&quot;_p6_is_critical&quot;:false,&quot;_p6_total_float_days&quot;:null},{&quot;type&quot;:&quot;activity&quot;,&quot;id&quot;:&quot;sample-act-12&quot;,&quot;name&quot;:&quot;Mechanical Rough-in&quot;,&quot;start&quot;:&quot;2026-11-16T00:00:00.000Z&quot;,&quot;finish&quot;:&quot;2027-04-30T00:00:00.000Z&quot;,&quot;milestoneDate&quot;:null,&quot;baselineStart&quot;:&quot;2026-11-02T00:00:00.000Z&quot;,&quot;baselineFinish&quot;:&quot;2027-04-16T00:00:00.000Z&quot;,&quot;status&quot;:&quot;notStarted&quot;,&quot;isMilestone&quot;:false,&quot;swimlaneIndex&quot;:2,&quot;parentSwimlaneIndex&quot;:null,&quot;hidden&quot;:false,&quot;namePosition&quot;:&quot;left&quot;,&quot;activityId&quot;:&quot;ACT-12&quot;,&quot;predecessor&quot;:null,&quot;linkType&quot;:null,&quot;barType&quot;:null,&quot;barColor&quot;:&quot;#5A5F8A&quot;,&quot;outlineColor&quot;:null,&quot;_rowIndex&quot;:null,&quot;rowGroupId&quot;:null,&quot;datePosition&quot;:&quot;left&quot;,&quot;_templateStamped&quot;:true,&quot;_p6_is_critical&quot;:false,&quot;_p6_total_float_days&quot;:null},{&quot;type&quot;:&quot;activity&quot;,&quot;id&quot;:&quot;sample-act-13&quot;,&quot;name&quot;:&quot;Fit-out &amp; Finishes&quot;,&quot;start&quot;:&quot;2027-02-01T00:00:00.000Z&quot;,&quot;finish&quot;:&quot;2027-06-25T00:00:00.000Z&quot;,&quot;milestoneDate&quot;:null,&quot;baselineStart&quot;:&quot;2027-01-18T00:00:00.000Z&quot;,&quot;baselineFinish&quot;:&quot;2027-06-04T00:00:00.000Z&quot;,&quot;status&quot;:&quot;notStarted&quot;,&quot;isMilestone&quot;:false,&quot;swimlaneIndex&quot;:2,&quot;parentSwimlaneIndex&quot;:null,&quot;hidden&quot;:false,&quot;namePosition&quot;:&quot;left&quot;,&quot;activityId&quot;:&quot;ACT-13&quot;,&quot;predecessor&quot;:null,&quot;linkType&quot;:null,&quot;barType&quot;:null,&quot;barColor&quot;:&quot;#5A5F8A&quot;,&quot;outlineColor&quot;:null,&quot;_rowIndex&quot;:null,&quot;rowGroupId&quot;:null,&quot;datePosition&quot;:&quot;left&quot;,&quot;_templateStamped&quot;:true,&quot;_p6_is_critical&quot;:false,&quot;_p6_total_float_days&quot;:null},{&quot;type&quot;:&quot;activity&quot;,&quot;id&quot;:&quot;sample-act-14&quot;,&quot;name&quot;:&quot;Practical Completion&quot;,&quot;start&quot;:null,&quot;finish&quot;:null,&quot;milestoneDate&quot;:&quot;2027-06-25T00:00:00.000Z&quot;,&quot;baselineStart&quot;:null,&quot;baselineFinish&quot;:&quot;2027-06-04T00:00:00.000Z&quot;,&quot;status&quot;:&quot;notStarted&quot;,&quot;isMilestone&quot;:true,&quot;swimlaneIndex&quot;:2,&quot;parentSwimlaneIndex&quot;:null,&quot;hidden&quot;:false,&quot;namePo"/>
  <p:tag name="GANTTSNAP_STATE_1" val="sition&quot;:&quot;left&quot;,&quot;activityId&quot;:&quot;ACT-14&quot;,&quot;predecessor&quot;:null,&quot;linkType&quot;:null,&quot;barType&quot;:&quot;star&quot;,&quot;barColor&quot;:&quot;#5A5F8A&quot;,&quot;outlineColor&quot;:null,&quot;_rowIndex&quot;:null,&quot;rowGroupId&quot;:null,&quot;datePosition&quot;:&quot;left&quot;,&quot;_templateStamped&quot;:true,&quot;_p6_is_critical&quot;:false,&quot;_p6_total_float_days&quot;:null}],&quot;settings&quot;:{&quot;labelPosition&quot;:&quot;column&quot;,&quot;activityNamePosition&quot;:&quot;right&quot;,&quot;milestoneNamePosition&quot;:&quot;right&quot;,&quot;showActivityDates&quot;:true,&quot;showMilestoneDates&quot;:true,&quot;activityDatePosition&quot;:&quot;right&quot;,&quot;milestoneDatePosition&quot;:&quot;right&quot;,&quot;layoutSize&quot;:&quot;fitToSlide&quot;,&quot;showProgressFill&quot;:true,&quot;showProgressPct&quot;:false,&quot;milestonesOnly&quot;:false,&quot;showGridLines&quot;:true,&quot;axisOption&quot;:&quot;auto&quot;,&quot;swimlanesEnabled&quot;:true,&quot;showLogicLinks&quot;:false,&quot;gridLineRow&quot;:&quot;bottom&quot;,&quot;showLeaderLines&quot;:true,&quot;axisPosition&quot;:&quot;top&quot;,&quot;showPastShading&quot;:false,&quot;fontFamily&quot;:&quot;Calibri&quot;,&quot;activityBarType&quot;:&quot;rounded&quot;,&quot;milestoneBarType&quot;:&quot;diamond&quot;,&quot;activityBarSize&quot;:&quot;normal&quot;,&quot;activityOutlineColor&quot;:&quot;&quot;,&quot;overlayColor&quot;:&quot;#1F4E79&quot;,&quot;dataDateLineColor&quot;:&quot;#C0392B&quot;,&quot;activityNameBold&quot;:false,&quot;milestoneNameBold&quot;:false,&quot;milestoneDateBold&quot;:false,&quot;milestoneTextColor&quot;:&quot;#000000&quot;,&quot;milestoneDateColor&quot;:&quot;#888888&quot;,&quot;activityOutlineWeight&quot;:0.5,&quot;milestoneOutlineColor&quot;:&quot;&quot;,&quot;milestoneOutlineWeight&quot;:0.5,&quot;swimlanePanelWidthOverride&quot;:0,&quot;pastShadingColor&quot;:&quot;#C0392B&quot;,&quot;showBaseline&quot;:true,&quot;baselineColor&quot;:&quot;#9AA5B1&quot;,&quot;showBaselineVariance&quot;:true,&quot;baselineMarkerVariance&quot;:false,&quot;showBaselineDates&quot;:false,&quot;currentSeriesName&quot;:&quot;Progress Schedule&quot;,&quot;baselineSeriesName&quot;:&quot;Baseline Schedule&quot;,&quot;dataDateStr&quot;:&quot;2026-09-24&quot;,&quot;rangeStartStr&quot;:&quot;&quot;,&quot;rangeEndStr&quot;:&quot;&quot;,&quot;showLegend&quot;:true,&quot;swimlaneColorOverrides&quot;:{},&quot;statusColorNotStarted&quot;:&quot;#3A8A3A&quot;,&quot;statusColorInProgress&quot;:&quot;#E8972A&quot;,&quot;statusColorCompleted&quot;:&quot;#9DB8CC&quot;,&quot;projectTitle&quot;:&quot;Baseline Comparison&quot;,&quot;selectedLayout&quot;:&quot;baseline&quot;},&quot;createdUnderTier&quot;:&quot;advanced&quot;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ANTTSNAP_SLIDE" val="1"/>
  <p:tag name="GANTTSNAP_STATE_COUNT" val="2"/>
  <p:tag name="GANTTSNAP_STATE_0" val="{&quot;version&quot;:1,&quot;tasks&quot;:[{&quot;type&quot;:&quot;wbs&quot;,&quot;id&quot;:&quot;sample-wbs-0&quot;,&quot;name&quot;:&quot;Civil &amp; Enabling&quot;,&quot;start&quot;:null,&quot;finish&quot;:null,&quot;milestoneDate&quot;:null,&quot;status&quot;:&quot;notStarted&quot;,&quot;isMilestone&quot;:false,&quot;swimlaneIndex&quot;:0,&quot;parentSwimlaneIndex&quot;:null,&quot;wbsDepth&quot;:1,&quot;hidden&quot;:false,&quot;namePosition&quot;:null,&quot;activityId&quot;:&quot;WBS-0&quot;,&quot;barColor&quot;:&quot;#1F5C8A&quot;,&quot;baselineStart&quot;:null,&quot;baselineFinish&quot;:null},{&quot;type&quot;:&quot;activity&quot;,&quot;id&quot;:&quot;sample-act-1&quot;,&quot;name&quot;:&quot;Site Survey&quot;,&quot;start&quot;:&quot;2026-01-05T00:00:00.000Z&quot;,&quot;finish&quot;:&quot;2026-02-27T00:00:00.000Z&quot;,&quot;milestoneDate&quot;:null,&quot;baselineStart&quot;:null,&quot;baselineFinish&quot;:null,&quot;status&quot;:&quot;notStarted&quot;,&quot;isMilestone&quot;:false,&quot;swimlaneIndex&quot;:0,&quot;parentSwimlaneIndex&quot;:null,&quot;hidden&quot;:false,&quot;namePosition&quot;:null,&quot;activityId&quot;:&quot;ACT-1&quot;,&quot;predecessor&quot;:null,&quot;linkType&quot;:null,&quot;barType&quot;:null,&quot;barColor&quot;:&quot;#1F5C8A&quot;,&quot;outlineColor&quot;:null,&quot;_rowIndex&quot;:null,&quot;rowGroupId&quot;:null,&quot;datePosition&quot;:null,&quot;_templateStamped&quot;:true,&quot;_p6_is_critical&quot;:false,&quot;_p6_total_float_days&quot;:null},{&quot;type&quot;:&quot;activity&quot;,&quot;id&quot;:&quot;sample-act-2&quot;,&quot;name&quot;:&quot;Site Clearance&quot;,&quot;start&quot;:&quot;2026-02-02T00:00:00.000Z&quot;,&quot;finish&quot;:&quot;2026-04-17T00:00:00.000Z&quot;,&quot;milestoneDate&quot;:null,&quot;baselineStart&quot;:null,&quot;baselineFinish&quot;:null,&quot;status&quot;:&quot;notStarted&quot;,&quot;isMilestone&quot;:false,&quot;swimlaneIndex&quot;:0,&quot;parentSwimlaneIndex&quot;:null,&quot;hidden&quot;:false,&quot;namePosition&quot;:null,&quot;activityId&quot;:&quot;ACT-2&quot;,&quot;predecessor&quot;:null,&quot;linkType&quot;:null,&quot;barType&quot;:null,&quot;barColor&quot;:&quot;#1F5C8A&quot;,&quot;outlineColor&quot;:null,&quot;_rowIndex&quot;:null,&quot;rowGroupId&quot;:null,&quot;datePosition&quot;:null,&quot;_templateStamped&quot;:true,&quot;_p6_is_critical&quot;:false,&quot;_p6_total_float_days&quot;:null},{&quot;type&quot;:&quot;activity&quot;,&quot;id&quot;:&quot;sample-act-3&quot;,&quot;name&quot;:&quot;Utilities Diversion&quot;,&quot;start&quot;:&quot;2026-03-02T00:00:00.000Z&quot;,&quot;finish&quot;:&quot;2026-06-30T00:00:00.000Z&quot;,&quot;milestoneDate&quot;:null,&quot;baselineStart&quot;:null,&quot;baselineFinish&quot;:null,&quot;status&quot;:&quot;notStarted&quot;,&quot;isMilestone&quot;:false,&quot;swimlaneIndex&quot;:0,&quot;parentSwimlaneIndex&quot;:null,&quot;hidden&quot;:false,&quot;namePosition&quot;:null,&quot;activityId&quot;:&quot;ACT-3&quot;,&quot;predecessor&quot;:null,&quot;linkType&quot;:null,&quot;barType&quot;:null,&quot;barColor&quot;:&quot;#1F5C8A&quot;,&quot;outlineColor&quot;:null,&quot;_rowIndex&quot;:null,&quot;rowGroupId&quot;:null,&quot;datePosition&quot;:null,&quot;_templateStamped&quot;:true,&quot;_p6_is_critical&quot;:false,&quot;_p6_total_float_days&quot;:null},{&quot;type&quot;:&quot;activity&quot;,&quot;id&quot;:&quot;sample-act-4&quot;,&quot;name&quot;:&quot;Enabling Works Complete&quot;,&quot;start&quot;:null,&quot;finish&quot;:null,&quot;milestoneDate&quot;:&quot;2026-06-30T00:00:00.000Z&quot;,&quot;baselineStart&quot;:null,&quot;baselineFinish&quot;:null,&quot;status&quot;:&quot;notStarted&quot;,&quot;isMilestone&quot;:true,&quot;swimlaneIndex&quot;:0,&quot;parentSwimlaneIndex&quot;:null,&quot;hidden&quot;:false,&quot;namePosition&quot;:null,&quot;activityId&quot;:&quot;ACT-4&quot;,&quot;predecessor&quot;:null,&quot;linkType&quot;:null,&quot;barType&quot;:&quot;diamond&quot;,&quot;barColor&quot;:&quot;#1F5C8A&quot;,&quot;outlineColor&quot;:null,&quot;_rowIndex&quot;:null,&quot;rowGroupId&quot;:null,&quot;datePosition&quot;:null,&quot;_templateStamped&quot;:true,&quot;_p6_is_critical&quot;:false,&quot;_p6_total_float_days&quot;:null},{&quot;type&quot;:&quot;wbs&quot;,&quot;id&quot;:&quot;sample-wbs-5&quot;,&quot;name&quot;:&quot;Structure&quot;,&quot;start&quot;:null,&quot;finish&quot;:null,&quot;milestoneDate&quot;:null,&quot;status&quot;:&quot;notStarted&quot;,&quot;isMilestone&quot;:false,&quot;swimlaneIndex&quot;:1,&quot;parentSwimlaneIndex&quot;:null,&quot;wbsDepth&quot;:1,&quot;hidden&quot;:false,&quot;namePosition&quot;:null,&quot;activityId&quot;:&quot;WBS-5&quot;,&quot;barColor&quot;:&quot;#B8860B&quot;,&quot;baselineStart&quot;:null,&quot;baselineFinish&quot;:null},{&quot;type&quot;:&quot;activity&quot;,&quot;id&quot;:&quot;sample-act-6&quot;,&quot;name&quot;:&quot;Piling — Zone A&quot;,&quot;start&quot;:&quot;2026-05-04T00:00:00.000Z&quot;,&quot;finish&quot;:&quot;2026-08-28T00:00:00.000Z&quot;,&quot;milestoneDate&quot;:null,&quot;baselineStart&quot;:null,&quot;baselineFinish&quot;:null,&quot;status&quot;:&quot;notStarted&quot;,&quot;isMilestone&quot;:false,&quot;swimlaneIndex&quot;:1,&quot;parentSwimlaneIndex&quot;:null,&quot;hidden&quot;:false,&quot;namePosition&quot;:null,&quot;activityId&quot;:&quot;ACT-6&quot;,&quot;predecessor&quot;:null,&quot;linkType&quot;:null,&quot;barType&quot;:null,&quot;barColor&quot;:&quot;#B8860B&quot;,&quot;outlineColor&quot;:null,&quot;_rowIndex&quot;:null,&quot;rowGroupId&quot;:null,&quot;datePosition&quot;:null,&quot;_templateStamped&quot;:true,&quot;_p6_is_critical&quot;:false,&quot;_p6_total_float_days&quot;:null},{&quot;type&quot;:&quot;activity&quot;,&quot;id&quot;:&quot;sample-act-7&quot;,&quot;name&quot;:&quot;Piling — Zone B&quot;,&quot;start&quot;:&quot;2026-07-06T00:00:00.000Z&quot;,&quot;finish&quot;:&quot;2026-11-27T00:00:00.000Z&quot;,&quot;milestoneDate&quot;:null,&quot;baselineStart&quot;:null,&quot;baselineFinish&quot;:null,&quot;status&quot;:&quot;notStarted&quot;,&quot;isMilestone&quot;:false,&quot;swimlaneIndex&quot;:1,&quot;parentSwimlaneIndex&quot;:null,&quot;hidden&quot;:false,&quot;namePosition&quot;:null,&quot;activityId&quot;:&quot;ACT-7&quot;,&quot;predecessor&quot;:null,&quot;linkType&quot;:null,&quot;barType&quot;:null,&quot;barColor&quot;:&quot;#B8860B&quot;,&quot;outlineColor&quot;:null,&quot;_rowIndex&quot;:null,&quot;rowGroupId&quot;:null,&quot;datePosition&quot;:null,&quot;_templateStamped&quot;:true,&quot;_p6_is_critical&quot;:false,&quot;_p6_total_float_days&quot;:null},{&quot;type&quot;:&quot;activity&quot;,&quot;id&quot;:&quot;sample-act-8&quot;,&quot;name&quot;:&quot;Pile Caps &amp; Ground Beams&quot;,&quot;start&quot;:&quot;2026-09-01T00:00:00.000Z&quot;,&quot;finish&quot;:&quot;2027-01-29T00:00:00.000Z&quot;,&quot;milestoneDate&quot;:null,&quot;baselineStart&quot;:null,&quot;baselineFinish&quot;:null,&quot;status&quot;:&quot;notStarted&quot;,&quot;isMilestone&quot;:false,&quot;swimlaneIndex&quot;:1,&quot;parentSwimlaneIndex&quot;:null,&quot;hidden&quot;:false,&quot;namePosition&quot;:&quot;left&quot;,&quot;activityId&quot;:&quot;ACT-8&quot;,&quot;predecessor&quot;:null,&quot;linkType&quot;:null,&quot;barType&quot;:null,&quot;barColor&quot;:&quot;#B8860B&quot;,&quot;outlineColor&quot;:null,&quot;_rowIndex&quot;:null,&quot;rowGroupId&quot;:null,&quot;datePosition&quot;:&quot;left&quot;,&quot;_templateStamped&quot;:true,&quot;_p6_is_critical&quot;:false,&quot;_p6_total_float_days&quot;:null},{&quot;type&quot;:&quot;activity&quot;,&quot;id&quot;:&quot;sample-act-9&quot;,&quot;name&quot;:&quot;Structure Complete&quot;,&quot;start&quot;:null,&quot;finish&quot;:null,&quot;milestoneDate&quot;:&quot;2027-01-29T00:00:00.000Z&quot;,&quot;baselineStart&quot;:null,&quot;baselineFinish&quot;:null,&quot;status&quot;:&quot;notStarted&quot;,&quot;isMilestone&quot;:true,&quot;swimlaneIndex&quot;:1,&quot;parentSwimlaneIndex&quot;:null,&quot;hidden&quot;:false,&quot;namePosition&quot;:&quot;left&quot;,&quot;activityId&quot;:&quot;ACT-9&quot;,&quot;predecessor&quot;:null,&quot;linkType&quot;:null,&quot;barType&quot;:&quot;diamond&quot;,&quot;barColor&quot;:&quot;#B8860B&quot;,&quot;outlineColor&quot;:null,&quot;_rowIndex&quot;:null,&quot;rowGroupId&quot;:null,&quot;datePosition&quot;:&quot;left&quot;,&quot;_templateStamped&quot;:true,&quot;_p6_is_critical&quot;:false,&quot;_p6_total_float_days&quot;:null},{&quot;type&quot;:&quot;wbs&quot;,&quot;id&quot;:&quot;sample-wbs-10&quot;,&quot;name&quot;:&quot;MEP &amp; Fit-out&quot;,&quot;start&quot;:null,&quot;finish&quot;:null,&quot;milestoneDate&quot;:null,&quot;status&quot;:&quot;notStarted&quot;,&quot;isMilestone&quot;:false,&quot;swimlaneIndex&quot;:2,&quot;parentSwimlaneIndex&quot;:null,&quot;wbsDepth&quot;:1,&quot;hidden&quot;:false,&quot;namePosition&quot;:null,&quot;activityId&quot;:&quot;WBS-10&quot;,&quot;barColor&quot;:&quot;#3D7A3D&quot;,&quot;baselineStart&quot;:null,&quot;baselineFinish&quot;:null},{&quot;type&quot;:&quot;activity&quot;,&quot;id&quot;:&quot;sample-act-11&quot;,&quot;name&quot;:&quot;MEP Design&quot;,&quot;start&quot;:&quot;2026-08-03T00:00:00.000Z&quot;,&quot;finish&quot;:&quot;2027-01-29T00:00:00.000Z&quot;,&quot;milestoneDate&quot;:null,&quot;baselineStart&quot;:null,&quot;baselineFinish&quot;:null,&quot;status&quot;:&quot;notStarted&quot;,&quot;isMilestone&quot;:false,&quot;swimlaneIndex&quot;:2,&quot;parentSwimlaneIndex&quot;:null,&quot;hidden&quot;:false,&quot;namePosition&quot;:null,&quot;activityId&quot;:&quot;ACT-11&quot;,&quot;predecessor&quot;:null,&quot;linkType&quot;:null,&quot;barType&quot;:null,&quot;barColor&quot;:&quot;#3D7A3D&quot;,&quot;outlineColor&quot;:null,&quot;_rowIndex&quot;:null,&quot;rowGroupId&quot;:null,&quot;datePosition&quot;:null,&quot;_templateStamped&quot;:true,&quot;_p6_is_critical&quot;:false,&quot;_p6_total_float_days&quot;:null},{&quot;type&quot;:&quot;activity&quot;,&quot;id&quot;:&quot;sample-act-12&quot;,&quot;name&quot;:&quot;Mechanical Rough-in&quot;,&quot;start&quot;:&quot;2026-12-01T00:00:00.000Z&quot;,&quot;finish&quot;:&quot;2027-05-28T00:00:00.000Z&quot;,&quot;milestoneDate&quot;:null,&quot;baselineStart&quot;:null,&quot;baselineFinish&quot;:null,&quot;status&quot;:&quot;notStarted&quot;,&quot;isMilestone&quot;:false,&quot;swimlaneIndex&quot;:2,&quot;parentSwimlaneIndex&quot;:null,&quot;hidden&quot;:false,&quot;namePosition&quot;:&quot;left&quot;,&quot;activityId&quot;:&quot;ACT-12&quot;,&quot;predecessor&quot;:null,&quot;linkType&quot;:null,&quot;barType&quot;:null,&quot;barColor&quot;:&quot;#3D7A3D&quot;,&quot;outlineColor&quot;:null,&quot;_rowIndex&quot;:null,&quot;rowGroupId&quot;:null,&quot;datePosition&quot;:&quot;left&quot;,&quot;_templateStamped&quot;:true,&quot;_p6_is_critical&quot;:false,&quot;_p6_total_float_days&quot;:null},{&quot;type&quot;:&quot;activity&quot;,&quot;id&quot;:&quot;sample-act-13&quot;,&quot;name&quot;:&quot;Fit-out &amp; Finishes&quot;,&quot;start&quot;:&quot;2027-03-01T00:00:00.000Z&quot;,&quot;finish&quot;:&quot;2027-07-30T00:00:00.000Z&quot;,&quot;milestoneDate&quot;:null,&quot;baselineStart&quot;:null,&quot;baselineFinish&quot;:null,&quot;status&quot;:&quot;notStarted&quot;,&quot;isMilestone&quot;:false,&quot;swimlaneIndex&quot;:2,&quot;parentSwimlaneIndex&quot;:null,&quot;hidden&quot;:false,&quot;namePosition&quot;:&quot;left&quot;,&quot;activityId&quot;:&quot;ACT-13&quot;,&quot;predecessor&quot;:null,&quot;linkType&quot;:null,&quot;barType&quot;:null,&quot;barColor&quot;:&quot;#3D7A3D&quot;,&quot;outlineColor&quot;:null,&quot;_rowIndex&quot;:null,&quot;rowGroupId&quot;:null,&quot;datePosition&quot;:&quot;left&quot;,&quot;_templateStamped&quot;:true,&quot;_p6_is_critical&quot;:false,&quot;_p6_total_float_days&quot;:null},{&quot;type&quot;:&quot;activity&quot;,&quot;id&quot;:&quot;sample-act-14&quot;,&quot;name&quot;:&quot;Practical Completion&quot;,&quot;start&quot;:null,&quot;finish&quot;:null,&quot;milestoneDate&quot;:&quot;2027-07-30T00:00:00.000Z&quot;,&quot;baselineStart&quot;:null,&quot;baselineFinish&quot;:null,&quot;status&quot;:&quot;notStarted&quot;,&quot;isMilestone&quot;:true,&quot;swimlaneIndex&quot;:2,&quot;parentSwimlaneIndex&quot;:null,&quot;hidden&quot;:false,&quot;namePosition&quot;:&quot;left&quot;,&quot;activityId&quot;:&quot;ACT-14&quot;,&quot;predecessor&quot;:null,&quot;linkType&quot;:null,&quot;barType&quot;:&quot;star&quot;,&quot;barColor&quot;:&quot;#3D7A3D&quot;,&quot;outlineColor&quot;:null,&quot;_rowIndex&quot;:null,&quot;rowGroupId&quot;:null,&quot;datePosition&quot;:&quot;left&quot;,&quot;_templateStamped&quot;:true,&quot;_p6_is_critical&quot;:false,&quot;_p6_total_float_days&quot;:null}],&quot;settings&quot;:{&quot;labelPosition&quot;:&quot;inline&quot;,&quot;activityNamePosition&quot;:&quot;right&quot;,&quot;milestoneNamePosition&quot;:&quot;right&quot;,&quot;showActivityDates&quot;:true,&quot;showMilestoneDates&quot;:true,&quot;activityDatePosition&quot;:&quot;right&quot;,&quot;milestoneDatePosition&quot;:&quot;right&quot;,&quot;layout"/>
  <p:tag name="GANTTSNAP_STATE_1" val="Size&quot;:&quot;readable&quot;,&quot;showProgressFill&quot;:true,&quot;showProgressPct&quot;:false,&quot;milestonesOnly&quot;:false,&quot;showGridLines&quot;:true,&quot;axisOption&quot;:&quot;years_months&quot;,&quot;swimlanesEnabled&quot;:true,&quot;showLogicLinks&quot;:false,&quot;gridLineRow&quot;:&quot;bottom&quot;,&quot;showLeaderLines&quot;:false,&quot;axisPosition&quot;:&quot;top&quot;,&quot;showPastShading&quot;:false,&quot;fontFamily&quot;:&quot;Century Gothic&quot;,&quot;activityBarType&quot;:&quot;rounded&quot;,&quot;milestoneBarType&quot;:&quot;diamond&quot;,&quot;activityBarSize&quot;:&quot;normal&quot;,&quot;activityOutlineColor&quot;:&quot;&quot;,&quot;overlayColor&quot;:&quot;#1F4E79&quot;,&quot;dataDateLineColor&quot;:&quot;#C0392B&quot;,&quot;activityNameBold&quot;:false,&quot;milestoneNameBold&quot;:false,&quot;milestoneDateBold&quot;:false,&quot;milestoneTextColor&quot;:&quot;#000000&quot;,&quot;milestoneDateColor&quot;:&quot;#888888&quot;,&quot;activityOutlineWeight&quot;:0.5,&quot;milestoneOutlineColor&quot;:&quot;&quot;,&quot;milestoneOutlineWeight&quot;:0.5,&quot;swimlanePanelWidthOverride&quot;:0,&quot;pastShadingColor&quot;:&quot;#C0392B&quot;,&quot;showBaseline&quot;:false,&quot;baselineColor&quot;:&quot;#9AA5B1&quot;,&quot;showBaselineVariance&quot;:false,&quot;baselineMarkerVariance&quot;:false,&quot;showBaselineDates&quot;:false,&quot;currentSeriesName&quot;:&quot;Progress Schedule&quot;,&quot;baselineSeriesName&quot;:&quot;Baseline Schedule&quot;,&quot;dataDateStr&quot;:&quot;2026-09-24&quot;,&quot;rangeStartStr&quot;:&quot;&quot;,&quot;rangeEndStr&quot;:&quot;&quot;,&quot;showLegend&quot;:true,&quot;swimlaneColorOverrides&quot;:{},&quot;statusColorNotStarted&quot;:&quot;#3A8A3A&quot;,&quot;statusColorInProgress&quot;:&quot;#E8972A&quot;,&quot;statusColorCompleted&quot;:&quot;#9DB8CC&quot;,&quot;projectTitle&quot;:&quot;Executive Overview&quot;,&quot;selectedLayout&quot;:&quot;executive&quot;},&quot;createdUnderTier&quot;:&quot;advanced&quot;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ANTTSNAP_SLIDE" val="1"/>
  <p:tag name="GANTTSNAP_STATE_COUNT" val="3"/>
  <p:tag name="GANTTSNAP_STATE_0" val="{&quot;version&quot;:1,&quot;tasks&quot;:[{&quot;type&quot;:&quot;wbs&quot;,&quot;id&quot;:&quot;sample-wbs-0&quot;,&quot;name&quot;:&quot;Technology&quot;,&quot;start&quot;:null,&quot;finish&quot;:null,&quot;milestoneDate&quot;:null,&quot;status&quot;:&quot;notStarted&quot;,&quot;isMilestone&quot;:false,&quot;swimlaneIndex&quot;:0,&quot;parentSwimlaneIndex&quot;:null,&quot;wbsDepth&quot;:1,&quot;hidden&quot;:false,&quot;namePosition&quot;:null,&quot;activityId&quot;:&quot;WBS-0&quot;,&quot;barColor&quot;:&quot;#2E75B6&quot;,&quot;baselineStart&quot;:null,&quot;baselineFinish&quot;:null},{&quot;type&quot;:&quot;wbs&quot;,&quot;id&quot;:&quot;sample-wbs-1&quot;,&quot;name&quot;:&quot;Network Upgrade&quot;,&quot;start&quot;:null,&quot;finish&quot;:null,&quot;milestoneDate&quot;:null,&quot;status&quot;:&quot;notStarted&quot;,&quot;isMilestone&quot;:false,&quot;swimlaneIndex&quot;:1,&quot;parentSwimlaneIndex&quot;:0,&quot;wbsDepth&quot;:2,&quot;hidden&quot;:false,&quot;namePosition&quot;:null,&quot;activityId&quot;:&quot;WBS-1&quot;,&quot;barColor&quot;:&quot;#2E75B6&quot;,&quot;baselineStart&quot;:null,&quot;baselineFinish&quot;:null},{&quot;type&quot;:&quot;activity&quot;,&quot;id&quot;:&quot;sample-act-2&quot;,&quot;name&quot;:&quot;Infrastructure Assessment&quot;,&quot;start&quot;:&quot;2026-01-05T00:00:00.000Z&quot;,&quot;finish&quot;:&quot;2026-06-30T00:00:00.000Z&quot;,&quot;milestoneDate&quot;:null,&quot;baselineStart&quot;:null,&quot;baselineFinish&quot;:null,&quot;status&quot;:&quot;notStarted&quot;,&quot;isMilestone&quot;:false,&quot;swimlaneIndex&quot;:1,&quot;parentSwimlaneIndex&quot;:0,&quot;hidden&quot;:false,&quot;namePosition&quot;:&quot;inside&quot;,&quot;activityId&quot;:&quot;ACT-2&quot;,&quot;predecessor&quot;:null,&quot;linkType&quot;:null,&quot;barType&quot;:&quot;arrowRight&quot;,&quot;barColor&quot;:&quot;#2E75B6&quot;,&quot;outlineColor&quot;:null,&quot;_rowIndex&quot;:null,&quot;rowGroupId&quot;:&quot;rg_legacy_1_0&quot;,&quot;datePosition&quot;:null,&quot;_templateStamped&quot;:true,&quot;_p6_is_critical&quot;:false,&quot;_p6_total_float_days&quot;:null},{&quot;type&quot;:&quot;activity&quot;,&quot;id&quot;:&quot;sample-act-3&quot;,&quot;name&quot;:&quot;Core Network Rollout&quot;,&quot;start&quot;:&quot;2026-07-01T00:00:00.000Z&quot;,&quot;finish&quot;:&quot;2027-03-31T00:00:00.000Z&quot;,&quot;milestoneDate&quot;:null,&quot;baselineStart&quot;:null,&quot;baselineFinish&quot;:null,&quot;status&quot;:&quot;notStarted&quot;,&quot;isMilestone&quot;:false,&quot;swimlaneIndex&quot;:1,&quot;parentSwimlaneIndex&quot;:0,&quot;hidden&quot;:false,&quot;namePosition&quot;:&quot;inside&quot;,&quot;activityId&quot;:&quot;ACT-3&quot;,&quot;predecessor&quot;:null,&quot;linkType&quot;:null,&quot;barType&quot;:&quot;arrowRight&quot;,&quot;barColor&quot;:&quot;#2E75B6&quot;,&quot;outlineColor&quot;:null,&quot;_rowIndex&quot;:null,&quot;rowGroupId&quot;:&quot;rg_legacy_1_0&quot;,&quot;datePosition&quot;:null,&quot;_templateStamped&quot;:true,&quot;_p6_is_critical&quot;:false,&quot;_p6_total_float_days&quot;:null},{&quot;type&quot;:&quot;wbs&quot;,&quot;id&quot;:&quot;sample-wbs-4&quot;,&quot;name&quot;:&quot;Cloud Migration&quot;,&quot;start&quot;:null,&quot;finish&quot;:null,&quot;milestoneDate&quot;:null,&quot;status&quot;:&quot;notStarted&quot;,&quot;isMilestone&quot;:false,&quot;swimlaneIndex&quot;:2,&quot;parentSwimlaneIndex&quot;:0,&quot;wbsDepth&quot;:2,&quot;hidden&quot;:false,&quot;namePosition&quot;:null,&quot;activityId&quot;:&quot;WBS-4&quot;,&quot;barColor&quot;:&quot;#2E75B6&quot;,&quot;baselineStart&quot;:null,&quot;baselineFinish&quot;:null},{&quot;type&quot;:&quot;activity&quot;,&quot;id&quot;:&quot;sample-act-5&quot;,&quot;name&quot;:&quot;Cloud Readiness&quot;,&quot;start&quot;:&quot;2026-02-02T00:00:00.000Z&quot;,&quot;finish&quot;:&quot;2026-09-30T00:00:00.000Z&quot;,&quot;milestoneDate&quot;:null,&quot;baselineStart&quot;:null,&quot;baselineFinish&quot;:null,&quot;status&quot;:&quot;notStarted&quot;,&quot;isMilestone&quot;:false,&quot;swimlaneIndex&quot;:2,&quot;parentSwimlaneIndex&quot;:0,&quot;hidden&quot;:false,&quot;namePosition&quot;:&quot;inside&quot;,&quot;activityId&quot;:&quot;ACT-5&quot;,&quot;predecessor&quot;:null,&quot;linkType&quot;:null,&quot;barType&quot;:&quot;arrowRight&quot;,&quot;barColor&quot;:&quot;#2E75B6&quot;,&quot;outlineColor&quot;:null,&quot;_rowIndex&quot;:null,&quot;rowGroupId&quot;:&quot;rg_legacy_2_0&quot;,&quot;datePosition&quot;:null,&quot;_templateStamped&quot;:true,&quot;_p6_is_critical&quot;:false,&quot;_p6_total_float_days&quot;:null},{&quot;type&quot;:&quot;activity&quot;,&quot;id&quot;:&quot;sample-act-6&quot;,&quot;name&quot;:&quot;Workload Migration&quot;,&quot;start&quot;:&quot;2026-10-01T00:00:00.000Z&quot;,&quot;finish&quot;:&quot;2027-06-30T00:00:00.000Z&quot;,&quot;milestoneDate&quot;:null,&quot;baselineStart&quot;:null,&quot;baselineFinish&quot;:null,&quot;status&quot;:&quot;notStarted&quot;,&quot;isMilestone&quot;:false,&quot;swimlaneIndex&quot;:2,&quot;parentSwimlaneIndex&quot;:0,&quot;hidden&quot;:false,&quot;namePosition&quot;:&quot;inside&quot;,&quot;activityId&quot;:&quot;ACT-6&quot;,&quot;predecessor&quot;:null,&quot;linkType&quot;:null,&quot;barType&quot;:&quot;arrowRight&quot;,&quot;barColor&quot;:&quot;#2E75B6&quot;,&quot;outlineColor&quot;:null,&quot;_rowIndex&quot;:null,&quot;rowGroupId&quot;:&quot;rg_legacy_2_0&quot;,&quot;datePosition&quot;:null,&quot;_templateStamped&quot;:true,&quot;_p6_is_critical&quot;:false,&quot;_p6_total_float_days&quot;:null},{&quot;type&quot;:&quot;wbs&quot;,&quot;id&quot;:&quot;sample-wbs-7&quot;,&quot;name&quot;:&quot;Cybersecurity&quot;,&quot;start&quot;:null,&quot;finish&quot;:null,&quot;milestoneDate&quot;:null,&quot;status&quot;:&quot;notStarted&quot;,&quot;isMilestone&quot;:false,&quot;swimlaneIndex&quot;:3,&quot;parentSwimlaneIndex&quot;:0,&quot;wbsDepth&quot;:2,&quot;hidden&quot;:false,&quot;namePosition&quot;:null,&quot;activityId&quot;:&quot;WBS-7&quot;,&quot;barColor&quot;:&quot;#2E75B6&quot;,&quot;baselineStart&quot;:null,&quot;baselineFinish&quot;:null},{&quot;type&quot;:&quot;activity&quot;,&quot;id&quot;:&quot;sample-act-8&quot;,&quot;name&quot;:&quot;Security Baseline&quot;,&quot;start&quot;:&quot;2026-01-05T00:00:00.000Z&quot;,&quot;finish&quot;:&quot;2026-07-31T00:00:00.000Z&quot;,&quot;milestoneDate&quot;:null,&quot;baselineStart&quot;:null,&quot;baselineFinish&quot;:null,&quot;status&quot;:&quot;notStarted&quot;,&quot;isMilestone&quot;:false,&quot;swimlaneIndex&quot;:3,&quot;parentSwimlaneIndex&quot;:0,&quot;hidden&quot;:false,&quot;namePosition&quot;:&quot;inside&quot;,&quot;activityId&quot;:&quot;ACT-8&quot;,&quot;predecessor&quot;:null,&quot;linkType&quot;:null,&quot;barType&quot;:&quot;arrowRight&quot;,&quot;barColor&quot;:&quot;#2E75B6&quot;,&quot;outlineColor&quot;:null,&quot;_rowIndex&quot;:null,&quot;rowGroupId&quot;:&quot;rg_legacy_3_0&quot;,&quot;datePosition&quot;:null,&quot;_templateStamped&quot;:true,&quot;_p6_is_critical&quot;:false,&quot;_p6_total_float_days&quot;:null},{&quot;type&quot;:&quot;activity&quot;,&quot;id&quot;:&quot;sample-act-9&quot;,&quot;name&quot;:&quot;Zero Trust Implementation&quot;,&quot;start&quot;:&quot;2026-08-03T00:00:00.000Z&quot;,&quot;finish&quot;:&quot;2027-06-30T00:00:00.000Z&quot;,&quot;milestoneDate&quot;:null,&quot;baselineStart&quot;:null,&quot;baselineFinish&quot;:null,&quot;status&quot;:&quot;notStarted&quot;,&quot;isMilestone&quot;:false,&quot;swimlaneIndex&quot;:3,&quot;parentSwimlaneIndex&quot;:0,&quot;hidden&quot;:false,&quot;namePosition&quot;:&quot;inside&quot;,&quot;activityId&quot;:&quot;ACT-9&quot;,&quot;predecessor&quot;:null,&quot;linkType&quot;:null,&quot;barType&quot;:&quot;arrowRight&quot;,&quot;barColor&quot;:&quot;#2E75B6&quot;,&quot;outlineColor&quot;:null,&quot;_rowIndex&quot;:null,&quot;rowGroupId&quot;:&quot;rg_legacy_3_0&quot;,&quot;datePosition&quot;:null,&quot;_templateStamped&quot;:true,&quot;_p6_is_critical&quot;:false,&quot;_p6_total_float_days&quot;:null},{&quot;type&quot;:&quot;wbs&quot;,&quot;id&quot;:&quot;sample-wbs-10&quot;,&quot;name&quot;:&quot;Digital&quot;,&quot;start&quot;:null,&quot;finish&quot;:null,&quot;milestoneDate&quot;:null,&quot;status&quot;:&quot;notStarted&quot;,&quot;isMilestone&quot;:false,&quot;swimlaneIndex&quot;:4,&quot;parentSwimlaneIndex&quot;:null,&quot;wbsDepth&quot;:1,&quot;hidden&quot;:false,&quot;namePosition&quot;:null,&quot;activityId&quot;:&quot;WBS-10&quot;,&quot;barColor&quot;:&quot;#70AD47&quot;,&quot;baselineStart&quot;:null,&quot;baselineFinish&quot;:null},{&quot;type&quot;:&quot;wbs&quot;,&quot;id&quot;:&quot;sample-wbs-11&quot;,&quot;name&quot;:&quot;Customer Portal&quot;,&quot;start&quot;:null,&quot;finish&quot;:null,&quot;milestoneDate&quot;:null,&quot;status&quot;:&quot;notStarted&quot;,&quot;isMilestone&quot;:false,&quot;swimlaneIndex&quot;:5,&quot;parentSwimlaneIndex&quot;:4,&quot;wbsDepth&quot;:2,&quot;hidden&quot;:false,&quot;namePosition&quot;:null,&quot;activityId&quot;:&quot;WBS-11&quot;,&quot;barColor&quot;:&quot;#70AD47&quot;,&quot;baselineStart&quot;:null,&quot;baselineFinish&quot;:null},{&quot;type&quot;:&quot;activity&quot;,&quot;id&quot;:&quot;sample-act-12&quot;,&quot;name&quot;:&quot;UX Research &amp; Design&quot;,&quot;start&quot;:&quot;2026-01-05T00:00:00.000Z&quot;,&quot;finish&quot;:&quot;2026-05-29T00:00:00.000Z&quot;,&quot;milestoneDate&quot;:null,&quot;baselineStart&quot;:null,&quot;baselineFinish&quot;:null,&quot;status&quot;:&quot;notStarted&quot;,&quot;isMilestone&quot;:false,&quot;swimlaneIndex&quot;:5,&quot;parentSwimlaneIndex&quot;:4,&quot;hidden&quot;:false,&quot;namePosition&quot;:&quot;inside&quot;,&quot;activityId&quot;:&quot;ACT-12&quot;,&quot;predecessor&quot;:null,&quot;linkType&quot;:null,&quot;barType&quot;:&quot;arrowRight&quot;,&quot;barColor&quot;:&quot;#70AD47&quot;,&quot;outlineColor&quot;:null,&quot;_rowIndex&quot;:null,&quot;rowGroupId&quot;:&quot;rg_legacy_5_0&quot;,&quot;datePosition&quot;:null,&quot;_templateStamped&quot;:true,&quot;_p6_is_critical&quot;:false,&quot;_p6_total_float_days&quot;:null},{&quot;type&quot;:&quot;activity&quot;,&quot;id&quot;:&quot;sample-act-13&quot;,&quot;name&quot;:&quot;Portal Development&quot;,&quot;start&quot;:&quot;2026-06-01T00:00:00.000Z&quot;,&quot;finish&quot;:&quot;2026-12-31T00:00:00.000Z&quot;,&quot;milestoneDate&quot;:null,&quot;baselineStart&quot;:null,&quot;baselineFinish&quot;:null,&quot;status&quot;:&quot;notStarted&quot;,&quot;isMilestone&quot;:false,&quot;swimlaneIndex&quot;:5,&quot;parentSwimlaneIndex&quot;:4,&quot;hidden&quot;:false,&quot;namePosition&quot;:&quot;inside&quot;,&quot;activityId&quot;:&quot;ACT-13&quot;,&quot;predecessor&quot;:null,&quot;linkType&quot;:null,&quot;barType&quot;:&quot;arrowRight&quot;,&quot;barColor&quot;:&quot;#70AD47&quot;,&quot;outlineColor&quot;:null,&quot;_rowIndex&quot;:null,&quot;rowGroupId&quot;:&quot;rg_legacy_5_0&quot;,&quot;datePosition&quot;:null,&quot;_templateStamped&quot;:true,&quot;_p6_is_critical&quot;:false,&quot;_p6_total_float_days&quot;:null},{&quot;type&quot;:&quot;wbs&quot;,&quot;id&quot;:&quot;sample-wbs-14&quot;,&quot;name&quot;:&quot;Mobile Platform&quot;,&quot;start&quot;:null,&quot;finish&quot;:null,&quot;milestoneDate&quot;:null,&quot;status&quot;:&quot;notStarted&quot;,&quot;isMilestone&quot;:false,&quot;swimlaneIndex&quot;:6,&quot;parentSwimlaneIndex&quot;:4,&quot;wbsDepth&quot;:2,&quot;hidden&quot;:false,&quot;namePosition&quot;:null,&quot;activityId&quot;:&quot;WBS-14&quot;,&quot;barColor&quot;:&quot;#70AD47&quot;,&quot;baselineStart&quot;:null,&quot;baselineFinish&quot;:null},{&quot;type&quot;:&quot;activity&quot;,&quot;id&quot;:&quot;sample-act-15&quot;,&quot;name&quot;:&quot;Mobile App v2 Build&quot;,&quot;start&quot;:&quot;2026-02-02T00:00:00.000Z&quot;,&quot;finish&quot;:&quot;2026-09-30T00:00:00.000Z&quot;,&quot;milestoneDate&quot;:null,&quot;baselineStart&quot;:null,&quot;baselineFinish&quot;:null,&quot;status&quot;:&quot;notStarted&quot;,&quot;isMilestone&quot;:false,&quot;swimlaneIndex&quot;:6,&quot;parentSwimlaneIndex&quot;:4,&quot;hidden&quot;:false,&quot;namePosition&quot;:&quot;inside&quot;,&quot;activityId&quot;:&quot;ACT-15&quot;,&quot;predecessor&quot;:null,&quot;linkType&quot;:null,&quot;barType&quot;:&quot;arrowRight&quot;,&quot;barColor&quot;:&quot;#70AD47&quot;,&quot;outlineColor&quot;:null,&quot;_rowIndex&quot;:null,&quot;rowGroupId&quot;:&quot;rg_legacy_6_0&quot;,&quot;datePosition&quot;:null,&quot;_templateStamped&quot;:true,&quot;_p6_is_critical&quot;:false,&quot;_p6_total_float_days&quot;:null},{&quot;type&quot;:&quot;activity&quot;,&quot;id&quot;:&quot;sample-act-16&quot;,&quot;name&quot;:&quot;Mobile App v3&quot;,&quot;start&quot;:&quot;2026-10-01T00:00:00.000Z&quot;,&quot;finish&quot;:&quot;2027-09-30T00:00:00.000Z&quot;,&quot;milestoneDate&quot;:null,&quot;baselineStart&quot;:null,&quot;baselineFinish&quot;:null,&quot;status&quot;:&quot;notStarted&quot;,&quot;isMilestone&quot;:false,&quot;swimlaneIndex&quot;:6,&quot;parentSwimlaneIndex&quot;:4,&quot;hidden&quot;:false,&quot;namePosition&quot;:&quot;inside&quot;,&quot;activityId&quot;:&quot;ACT-16&quot;,&quot;predecessor&quot;:null,&quot;linkType&quot;:null,&quot;barType&quot;:&quot;arro"/>
  <p:tag name="GANTTSNAP_STATE_1" val="wRight&quot;,&quot;barColor&quot;:&quot;#70AD47&quot;,&quot;outlineColor&quot;:null,&quot;_rowIndex&quot;:null,&quot;rowGroupId&quot;:&quot;rg_legacy_6_0&quot;,&quot;datePosition&quot;:null,&quot;_templateStamped&quot;:true,&quot;_p6_is_critical&quot;:false,&quot;_p6_total_float_days&quot;:null},{&quot;type&quot;:&quot;wbs&quot;,&quot;id&quot;:&quot;sample-wbs-17&quot;,&quot;name&quot;:&quot;Data &amp; Analytics&quot;,&quot;start&quot;:null,&quot;finish&quot;:null,&quot;milestoneDate&quot;:null,&quot;status&quot;:&quot;notStarted&quot;,&quot;isMilestone&quot;:false,&quot;swimlaneIndex&quot;:7,&quot;parentSwimlaneIndex&quot;:4,&quot;wbsDepth&quot;:2,&quot;hidden&quot;:false,&quot;namePosition&quot;:null,&quot;activityId&quot;:&quot;WBS-17&quot;,&quot;barColor&quot;:&quot;#70AD47&quot;,&quot;baselineStart&quot;:null,&quot;baselineFinish&quot;:null},{&quot;type&quot;:&quot;activity&quot;,&quot;id&quot;:&quot;sample-act-18&quot;,&quot;name&quot;:&quot;Data Platform Build&quot;,&quot;start&quot;:&quot;2026-03-02T00:00:00.000Z&quot;,&quot;finish&quot;:&quot;2026-12-31T00:00:00.000Z&quot;,&quot;milestoneDate&quot;:null,&quot;baselineStart&quot;:null,&quot;baselineFinish&quot;:null,&quot;status&quot;:&quot;notStarted&quot;,&quot;isMilestone&quot;:false,&quot;swimlaneIndex&quot;:7,&quot;parentSwimlaneIndex&quot;:4,&quot;hidden&quot;:false,&quot;namePosition&quot;:&quot;inside&quot;,&quot;activityId&quot;:&quot;ACT-18&quot;,&quot;predecessor&quot;:null,&quot;linkType&quot;:null,&quot;barType&quot;:&quot;arrowRight&quot;,&quot;barColor&quot;:&quot;#70AD47&quot;,&quot;outlineColor&quot;:null,&quot;_rowIndex&quot;:null,&quot;rowGroupId&quot;:&quot;rg_legacy_7_0&quot;,&quot;datePosition&quot;:null,&quot;_templateStamped&quot;:true,&quot;_p6_is_critical&quot;:false,&quot;_p6_total_float_days&quot;:null},{&quot;type&quot;:&quot;activity&quot;,&quot;id&quot;:&quot;sample-act-19&quot;,&quot;name&quot;:&quot;BI Dashboard Rollout&quot;,&quot;start&quot;:&quot;2027-01-04T00:00:00.000Z&quot;,&quot;finish&quot;:&quot;2027-09-30T00:00:00.000Z&quot;,&quot;milestoneDate&quot;:null,&quot;baselineStart&quot;:null,&quot;baselineFinish&quot;:null,&quot;status&quot;:&quot;notStarted&quot;,&quot;isMilestone&quot;:false,&quot;swimlaneIndex&quot;:7,&quot;parentSwimlaneIndex&quot;:4,&quot;hidden&quot;:false,&quot;namePosition&quot;:&quot;inside&quot;,&quot;activityId&quot;:&quot;ACT-19&quot;,&quot;predecessor&quot;:null,&quot;linkType&quot;:null,&quot;barType&quot;:&quot;arrowRight&quot;,&quot;barColor&quot;:&quot;#70AD47&quot;,&quot;outlineColor&quot;:null,&quot;_rowIndex&quot;:null,&quot;rowGroupId&quot;:&quot;rg_legacy_7_0&quot;,&quot;datePosition&quot;:null,&quot;_templateStamped&quot;:true,&quot;_p6_is_critical&quot;:false,&quot;_p6_total_float_days&quot;:null},{&quot;type&quot;:&quot;wbs&quot;,&quot;id&quot;:&quot;sample-wbs-20&quot;,&quot;name&quot;:&quot;Operations&quot;,&quot;start&quot;:null,&quot;finish&quot;:null,&quot;milestoneDate&quot;:null,&quot;status&quot;:&quot;notStarted&quot;,&quot;isMilestone&quot;:false,&quot;swimlaneIndex&quot;:8,&quot;parentSwimlaneIndex&quot;:null,&quot;wbsDepth&quot;:1,&quot;hidden&quot;:false,&quot;namePosition&quot;:null,&quot;activityId&quot;:&quot;WBS-20&quot;,&quot;barColor&quot;:&quot;#C55A11&quot;,&quot;baselineStart&quot;:null,&quot;baselineFinish&quot;:null},{&quot;type&quot;:&quot;wbs&quot;,&quot;id&quot;:&quot;sample-wbs-21&quot;,&quot;name&quot;:&quot;ERP Programme&quot;,&quot;start&quot;:null,&quot;finish&quot;:null,&quot;milestoneDate&quot;:null,&quot;status&quot;:&quot;notStarted&quot;,&quot;isMilestone&quot;:false,&quot;swimlaneIndex&quot;:9,&quot;parentSwimlaneIndex&quot;:8,&quot;wbsDepth&quot;:2,&quot;hidden&quot;:false,&quot;namePosition&quot;:null,&quot;activityId&quot;:&quot;WBS-21&quot;,&quot;barColor&quot;:&quot;#C55A11&quot;,&quot;baselineStart&quot;:null,&quot;baselineFinish&quot;:null},{&quot;type&quot;:&quot;activity&quot;,&quot;id&quot;:&quot;sample-act-22&quot;,&quot;name&quot;:&quot;ERP Design &amp; Config&quot;,&quot;start&quot;:&quot;2026-01-05T00:00:00.000Z&quot;,&quot;finish&quot;:&quot;2026-09-30T00:00:00.000Z&quot;,&quot;milestoneDate&quot;:null,&quot;baselineStart&quot;:null,&quot;baselineFinish&quot;:null,&quot;status&quot;:&quot;notStarted&quot;,&quot;isMilestone&quot;:false,&quot;swimlaneIndex&quot;:9,&quot;parentSwimlaneIndex&quot;:8,&quot;hidden&quot;:false,&quot;namePosition&quot;:&quot;inside&quot;,&quot;activityId&quot;:&quot;ACT-22&quot;,&quot;predecessor&quot;:null,&quot;linkType&quot;:null,&quot;barType&quot;:&quot;arrowRight&quot;,&quot;barColor&quot;:&quot;#C55A11&quot;,&quot;outlineColor&quot;:null,&quot;_rowIndex&quot;:null,&quot;rowGroupId&quot;:&quot;rg_legacy_9_0&quot;,&quot;datePosition&quot;:null,&quot;_templateStamped&quot;:true,&quot;_p6_is_critical&quot;:false,&quot;_p6_total_float_days&quot;:null},{&quot;type&quot;:&quot;activity&quot;,&quot;id&quot;:&quot;sample-act-23&quot;,&quot;name&quot;:&quot;Pilot &amp; Full Rollout&quot;,&quot;start&quot;:&quot;2026-10-01T00:00:00.000Z&quot;,&quot;finish&quot;:&quot;2027-09-30T00:00:00.000Z&quot;,&quot;milestoneDate&quot;:null,&quot;baselineStart&quot;:null,&quot;baselineFinish&quot;:null,&quot;status&quot;:&quot;notStarted&quot;,&quot;isMilestone&quot;:false,&quot;swimlaneIndex&quot;:9,&quot;parentSwimlaneIndex&quot;:8,&quot;hidden&quot;:false,&quot;namePosition&quot;:&quot;inside&quot;,&quot;activityId&quot;:&quot;ACT-23&quot;,&quot;predecessor&quot;:null,&quot;linkType&quot;:null,&quot;barType&quot;:&quot;arrowRight&quot;,&quot;barColor&quot;:&quot;#C55A11&quot;,&quot;outlineColor&quot;:null,&quot;_rowIndex&quot;:null,&quot;rowGroupId&quot;:&quot;rg_legacy_9_0&quot;,&quot;datePosition&quot;:null,&quot;_templateStamped&quot;:true,&quot;_p6_is_critical&quot;:false,&quot;_p6_total_float_days&quot;:null},{&quot;type&quot;:&quot;wbs&quot;,&quot;id&quot;:&quot;sample-wbs-24&quot;,&quot;name&quot;:&quot;Process Excellence&quot;,&quot;start&quot;:null,&quot;finish&quot;:null,&quot;milestoneDate&quot;:null,&quot;status&quot;:&quot;notStarted&quot;,&quot;isMilestone&quot;:false,&quot;swimlaneIndex&quot;:10,&quot;parentSwimlaneIndex&quot;:8,&quot;wbsDepth&quot;:2,&quot;hidden&quot;:false,&quot;namePosition&quot;:null,&quot;activityId&quot;:&quot;WBS-24&quot;,&quot;barColor&quot;:&quot;#C55A11&quot;,&quot;baselineStart&quot;:null,&quot;baselineFinish&quot;:null},{&quot;type&quot;:&quot;activity&quot;,&quot;id&quot;:&quot;sample-act-25&quot;,&quot;name&quot;:&quot;Process Mapping&quot;,&quot;start&quot;:&quot;2026-02-02T00:00:00.000Z&quot;,&quot;finish&quot;:&quot;2026-08-31T00:00:00.000Z&quot;,&quot;milestoneDate&quot;:null,&quot;baselineStart&quot;:null,&quot;baselineFinish&quot;:null,&quot;status&quot;:&quot;notStarted&quot;,&quot;isMilestone&quot;:false,&quot;swimlaneIndex&quot;:10,&quot;parentSwimlaneIndex&quot;:8,&quot;hidden&quot;:false,&quot;namePosition&quot;:&quot;inside&quot;,&quot;activityId&quot;:&quot;ACT-25&quot;,&quot;predecessor&quot;:null,&quot;linkType&quot;:null,&quot;barType&quot;:&quot;arrowRight&quot;,&quot;barColor&quot;:&quot;#C55A11&quot;,&quot;outlineColor&quot;:null,&quot;_rowIndex&quot;:null,&quot;rowGroupId&quot;:&quot;rg_legacy_10_0&quot;,&quot;datePosition&quot;:null,&quot;_templateStamped&quot;:true,&quot;_p6_is_critical&quot;:false,&quot;_p6_total_float_days&quot;:null},{&quot;type&quot;:&quot;activity&quot;,&quot;id&quot;:&quot;sample-act-26&quot;,&quot;name&quot;:&quot;Automation Rollout&quot;,&quot;start&quot;:&quot;2026-09-01T00:00:00.000Z&quot;,&quot;finish&quot;:&quot;2027-06-30T00:00:00.000Z&quot;,&quot;milestoneDate&quot;:null,&quot;baselineStart&quot;:null,&quot;baselineFinish&quot;:null,&quot;status&quot;:&quot;notStarted&quot;,&quot;isMilestone&quot;:false,&quot;swimlaneIndex&quot;:10,&quot;parentSwimlaneIndex&quot;:8,&quot;hidden&quot;:false,&quot;namePosition&quot;:&quot;inside&quot;,&quot;activityId&quot;:&quot;ACT-26&quot;,&quot;predecessor&quot;:null,&quot;linkType&quot;:null,&quot;barType&quot;:&quot;arrowRight&quot;,&quot;barColor&quot;:&quot;#C55A11&quot;,&quot;outlineColor&quot;:null,&quot;_rowIndex&quot;:null,&quot;rowGroupId&quot;:&quot;rg_legacy_10_0&quot;,&quot;datePosition&quot;:null,&quot;_templateStamped&quot;:true,&quot;_p6_is_critical&quot;:false,&quot;_p6_total_float_days&quot;:null},{&quot;type&quot;:&quot;wbs&quot;,&quot;id&quot;:&quot;sample-wbs-27&quot;,&quot;name&quot;:&quot;Supply Chain&quot;,&quot;start&quot;:null,&quot;finish&quot;:null,&quot;milestoneDate&quot;:null,&quot;status&quot;:&quot;notStarted&quot;,&quot;isMilestone&quot;:false,&quot;swimlaneIndex&quot;:11,&quot;parentSwimlaneIndex&quot;:8,&quot;wbsDepth&quot;:2,&quot;hidden&quot;:false,&quot;namePosition&quot;:null,&quot;activityId&quot;:&quot;WBS-27&quot;,&quot;barColor&quot;:&quot;#C55A11&quot;,&quot;baselineStart&quot;:null,&quot;baselineFinish&quot;:null},{&quot;type&quot;:&quot;activity&quot;,&quot;id&quot;:&quot;sample-act-28&quot;,&quot;name&quot;:&quot;Supplier Onboarding&quot;,&quot;start&quot;:&quot;2026-03-02T00:00:00.000Z&quot;,&quot;finish&quot;:&quot;2026-09-30T00:00:00.000Z&quot;,&quot;milestoneDate&quot;:null,&quot;baselineStart&quot;:null,&quot;baselineFinish&quot;:null,&quot;status&quot;:&quot;notStarted&quot;,&quot;isMilestone&quot;:false,&quot;swimlaneIndex&quot;:11,&quot;parentSwimlaneIndex&quot;:8,&quot;hidden&quot;:false,&quot;namePosition&quot;:&quot;inside&quot;,&quot;activityId&quot;:&quot;ACT-28&quot;,&quot;predecessor&quot;:null,&quot;linkType&quot;:null,&quot;barType&quot;:&quot;arrowRight&quot;,&quot;barColor&quot;:&quot;#C55A11&quot;,&quot;outlineColor&quot;:null,&quot;_rowIndex&quot;:null,&quot;rowGroupId&quot;:&quot;rg_legacy_11_0&quot;,&quot;datePosition&quot;:null,&quot;_templateStamped&quot;:true,&quot;_p6_is_critical&quot;:false,&quot;_p6_total_float_days&quot;:null},{&quot;type&quot;:&quot;activity&quot;,&quot;id&quot;:&quot;sample-act-29&quot;,&quot;name&quot;:&quot;Logistics Optimisation&quot;,&quot;start&quot;:&quot;2026-10-01T00:00:00.000Z&quot;,&quot;finish&quot;:&quot;2027-06-30T00:00:00.000Z&quot;,&quot;milestoneDate&quot;:null,&quot;baselineStart&quot;:null,&quot;baselineFinish&quot;:null,&quot;status&quot;:&quot;notStarted&quot;,&quot;isMilestone&quot;:false,&quot;swimlaneIndex&quot;:11,&quot;parentSwimlaneIndex&quot;:8,&quot;hidden&quot;:false,&quot;namePosition&quot;:&quot;inside&quot;,&quot;activityId&quot;:&quot;ACT-29&quot;,&quot;predecessor&quot;:null,&quot;linkType&quot;:null,&quot;barType&quot;:&quot;arrowRight&quot;,&quot;barColor&quot;:&quot;#C55A11&quot;,&quot;outlineColor&quot;:null,&quot;_rowIndex&quot;:null,&quot;rowGroupId&quot;:&quot;rg_legacy_11_0&quot;,&quot;datePosition&quot;:null,&quot;_templateStamped&quot;:true,&quot;_p6_is_critical&quot;:false,&quot;_p6_total_float_days&quot;:null}],&quot;settings&quot;:{&quot;labelPosition&quot;:&quot;inline&quot;,&quot;activityNamePosition&quot;:&quot;inside&quot;,&quot;milestoneNamePosition&quot;:&quot;right&quot;,&quot;showActivityDates&quot;:false,&quot;showMilestoneDates&quot;:true,&quot;activityDatePosition&quot;:&quot;right&quot;,&quot;milestoneDatePosition&quot;:&quot;right&quot;,&quot;layoutSize&quot;:&quot;readable&quot;,&quot;showProgressFill&quot;:true,&quot;showProgressPct&quot;:true,&quot;milestonesOnly&quot;:false,&quot;showGridLines&quot;:true,&quot;axisOption&quot;:&quot;years_quarters&quot;,&quot;swimlanesEnabled&quot;:true,&quot;showLogicLinks&quot;:false,&quot;gridLineRow&quot;:&quot;bottom&quot;,&quot;showLeaderLines&quot;:false,&quot;axisPosition&quot;:&quot;top&quot;,&quot;showPastShading&quot;:false,&quot;fontFamily&quot;:&quot;Century Gothic&quot;,&quot;activityBarType&quot;:&quot;arrowRight&quot;,&quot;milestoneBarType&quot;:&quot;diamond&quot;,&quot;activityBarSize&quot;:&quot;normal&quot;,&quot;activityOutlineColor&quot;:&quot;&quot;,&quot;overlayColor&quot;:&quot;#1F4E79&quot;,&quot;dataDateLineColor&quot;:&quot;#C0392B&quot;,&quot;activityNameBold&quot;:false,&quot;milestoneNameBold&quot;:false,&quot;milestoneDateBold&quot;:false,&quot;milestoneTextColor&quot;:&quot;#000000&quot;,&quot;milestoneDateColor&quot;:&quot;#888888&quot;,&quot;activityOutlineWeight&quot;:0.5,&quot;milestoneOutlineColor&quot;:&quot;&quot;,&quot;milestoneOutlineWeight&quot;:0.5,&quot;swimlanePanelWidthOverride&quot;:160,&quot;pastShadingColor&quot;:&quot;#C0392B&quot;,&quot;showBaseline&quot;:false,&quot;baselineColor&quot;:&quot;#9AA5B1&quot;,&quot;showBaselineVariance&quot;:false,&quot;baselineMarkerVariance&quot;:false,&quot;showBaselineDates&quot;:false,&quot;currentSeriesName&quot;:&quot;Progress Schedule&quot;,&quot;baselineSeriesName&quot;:&quot;Baseline Schedule&quot;,&quot;dataDateStr&quot;:&quot;2026-09-24&quot;,&quot;rangeStartStr&quot;:&quot;&quot;,&quot;rangeEndStr&quot;:&quot;&quot;,&quot;showLegend&quot;:true,&quot;swimlaneColorOverrides&quot;:{&quot;0&quot;:&quot;#2E75B6&quot;,&quot;4&quot;:&quot;#70AD47&quot;,&quot;8&quot;:&quot;#C55A11&quot;},&quot;statusColorNotStarted&quot;:&quot;#3A8A3A&quot;,&quot;statusColorInProgress&quot;:&quot;#E8972A&quot;,&quot;statusColorCompleted&quot;"/>
  <p:tag name="GANTTSNAP_STATE_2" val=":&quot;#9DB8CC&quot;,&quot;projectTitle&quot;:&quot;Portfolio Roadmap&quot;,&quot;selectedLayout&quot;:&quot;portfolioRoadmap&quot;},&quot;createdUnderTier&quot;:&quot;advanced&quot;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AFF29CB-FEE2-40DE-8145-72E99998DAAA}">
  <we:reference id="wa200011557" version="1.0.0.7" store="en-US" storeType="OMEX"/>
  <we:alternateReferences>
    <we:reference id="wa200011557" version="1.0.0.7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</Words>
  <Application>Microsoft Office PowerPoint</Application>
  <PresentationFormat>Widescreen</PresentationFormat>
  <Paragraphs>157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Century Gothic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Burak Ozbas</dc:creator>
  <cp:lastModifiedBy>Burak Ozbas</cp:lastModifiedBy>
  <cp:revision>3</cp:revision>
  <dcterms:created xsi:type="dcterms:W3CDTF">2026-09-24T23:51:26Z</dcterms:created>
  <dcterms:modified xsi:type="dcterms:W3CDTF">2026-09-24T23:52:13Z</dcterms:modified>
</cp:coreProperties>
</file>